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2" r:id="rId2"/>
    <p:sldId id="272" r:id="rId3"/>
    <p:sldId id="327" r:id="rId4"/>
    <p:sldId id="294" r:id="rId5"/>
    <p:sldId id="273" r:id="rId6"/>
    <p:sldId id="295" r:id="rId7"/>
    <p:sldId id="333" r:id="rId8"/>
    <p:sldId id="318" r:id="rId9"/>
    <p:sldId id="329" r:id="rId10"/>
    <p:sldId id="302" r:id="rId11"/>
    <p:sldId id="306" r:id="rId12"/>
    <p:sldId id="313" r:id="rId13"/>
    <p:sldId id="296" r:id="rId14"/>
    <p:sldId id="304" r:id="rId15"/>
    <p:sldId id="297" r:id="rId16"/>
    <p:sldId id="305" r:id="rId17"/>
    <p:sldId id="335" r:id="rId18"/>
    <p:sldId id="336" r:id="rId19"/>
    <p:sldId id="298" r:id="rId20"/>
    <p:sldId id="310" r:id="rId21"/>
    <p:sldId id="314" r:id="rId22"/>
    <p:sldId id="331" r:id="rId23"/>
    <p:sldId id="332" r:id="rId24"/>
    <p:sldId id="337" r:id="rId25"/>
    <p:sldId id="321" r:id="rId26"/>
    <p:sldId id="323" r:id="rId27"/>
    <p:sldId id="31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20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GRADE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3.45</c:v>
                </c:pt>
                <c:pt idx="1">
                  <c:v>4.3</c:v>
                </c:pt>
                <c:pt idx="2">
                  <c:v>4.1399999999999997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60-42C9-90A0-2C9E257157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7483808"/>
        <c:axId val="497486432"/>
      </c:lineChart>
      <c:catAx>
        <c:axId val="497483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6432"/>
        <c:crosses val="autoZero"/>
        <c:auto val="1"/>
        <c:lblAlgn val="ctr"/>
        <c:lblOffset val="100"/>
        <c:noMultiLvlLbl val="0"/>
      </c:catAx>
      <c:valAx>
        <c:axId val="497486432"/>
        <c:scaling>
          <c:orientation val="minMax"/>
          <c:max val="4.5"/>
          <c:min val="3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48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B8894-98BB-4601-A49C-B72A409CC76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D5FA2-7572-433F-920E-8244DBFF5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78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스크럼 및 회의 </a:t>
            </a:r>
            <a:r>
              <a:rPr lang="ko-KR" altLang="en-US" dirty="0" err="1"/>
              <a:t>안해도</a:t>
            </a:r>
            <a:r>
              <a:rPr lang="ko-KR" altLang="en-US" dirty="0"/>
              <a:t> 상관 없음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D5FA2-7572-433F-920E-8244DBFF5E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2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스크럼 및 회의 </a:t>
            </a:r>
            <a:r>
              <a:rPr lang="ko-KR" altLang="en-US" dirty="0" err="1"/>
              <a:t>안해도</a:t>
            </a:r>
            <a:r>
              <a:rPr lang="ko-KR" altLang="en-US" dirty="0"/>
              <a:t> 상관 없음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D5FA2-7572-433F-920E-8244DBFF5E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78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zasue@gmail.com" TargetMode="External"/><Relationship Id="rId2" Type="http://schemas.openxmlformats.org/officeDocument/2006/relationships/hyperlink" Target="https://github.com/hazasu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zasue/Cloud-Factory" TargetMode="Externa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github.com/tenbuckssushi/prototyp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hazasue/st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hazasue/carnivorous-shee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s://github.com/hazasue/RA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SlHdK3GfA8?feature=oembed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hyperlink" Target="https://github.com/hazasue/mobileUiUx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hyperlink" Target="https://github.com/hazasue/B97701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k8BWft5AhAY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5xe8Ymybfzk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9DAC78B-FAAA-858E-3871-BC4444EF0A6B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781F9EC-029F-438B-8C74-37B1E218CA80}"/>
              </a:ext>
            </a:extLst>
          </p:cNvPr>
          <p:cNvCxnSpPr>
            <a:cxnSpLocks/>
          </p:cNvCxnSpPr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374F5E-8F90-4777-9C2E-BC9443131EFF}"/>
              </a:ext>
            </a:extLst>
          </p:cNvPr>
          <p:cNvSpPr txBox="1"/>
          <p:nvPr/>
        </p:nvSpPr>
        <p:spPr>
          <a:xfrm>
            <a:off x="5020274" y="916922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수상 내역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F3536-B5C2-42AC-BE47-DDB9F7A55D82}"/>
              </a:ext>
            </a:extLst>
          </p:cNvPr>
          <p:cNvSpPr txBox="1"/>
          <p:nvPr/>
        </p:nvSpPr>
        <p:spPr>
          <a:xfrm>
            <a:off x="5049128" y="3073122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경력 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1C4B2-B364-4842-A8F2-AF848041773D}"/>
              </a:ext>
            </a:extLst>
          </p:cNvPr>
          <p:cNvSpPr txBox="1"/>
          <p:nvPr/>
        </p:nvSpPr>
        <p:spPr>
          <a:xfrm>
            <a:off x="5324838" y="1532445"/>
            <a:ext cx="523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별의 별 분식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(2019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게임학부 기획 공모전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BBFAD-6885-4663-A583-15BEE3016791}"/>
              </a:ext>
            </a:extLst>
          </p:cNvPr>
          <p:cNvSpPr txBox="1"/>
          <p:nvPr/>
        </p:nvSpPr>
        <p:spPr>
          <a:xfrm>
            <a:off x="5324838" y="1932555"/>
            <a:ext cx="4808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Mermaid (2022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게임학부 기획 공모전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2426D-E18C-43F4-BFD3-D5DF0A406122}"/>
              </a:ext>
            </a:extLst>
          </p:cNvPr>
          <p:cNvSpPr txBox="1"/>
          <p:nvPr/>
        </p:nvSpPr>
        <p:spPr>
          <a:xfrm>
            <a:off x="5324838" y="2332665"/>
            <a:ext cx="615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Cloud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Factory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게임학부 프로토타입 공모전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222353-64E0-4A03-A95B-308BE835007D}"/>
              </a:ext>
            </a:extLst>
          </p:cNvPr>
          <p:cNvSpPr txBox="1"/>
          <p:nvPr/>
        </p:nvSpPr>
        <p:spPr>
          <a:xfrm>
            <a:off x="370800" y="3923250"/>
            <a:ext cx="411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A33BDE-77C2-4DC7-B599-DB16A61A2E1A}"/>
              </a:ext>
            </a:extLst>
          </p:cNvPr>
          <p:cNvSpPr txBox="1"/>
          <p:nvPr/>
        </p:nvSpPr>
        <p:spPr>
          <a:xfrm>
            <a:off x="372262" y="3588384"/>
            <a:ext cx="332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Email: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hazasue@gmail.com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5F4DB4-17D3-410C-A09E-1E8B6721A591}"/>
              </a:ext>
            </a:extLst>
          </p:cNvPr>
          <p:cNvGrpSpPr/>
          <p:nvPr/>
        </p:nvGrpSpPr>
        <p:grpSpPr>
          <a:xfrm>
            <a:off x="372262" y="2889155"/>
            <a:ext cx="3166497" cy="669732"/>
            <a:chOff x="372262" y="3430277"/>
            <a:chExt cx="3166497" cy="6697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08CD80-25C2-4DFC-AE9C-6F67805E09E3}"/>
                </a:ext>
              </a:extLst>
            </p:cNvPr>
            <p:cNvSpPr txBox="1"/>
            <p:nvPr/>
          </p:nvSpPr>
          <p:spPr>
            <a:xfrm>
              <a:off x="1967532" y="3638344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/>
                <a:t>김창현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D3452-6532-4E65-A456-B1FAECF74F38}"/>
                </a:ext>
              </a:extLst>
            </p:cNvPr>
            <p:cNvSpPr txBox="1"/>
            <p:nvPr/>
          </p:nvSpPr>
          <p:spPr>
            <a:xfrm>
              <a:off x="372262" y="3430277"/>
              <a:ext cx="2964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유니티 클라이언트 프로그래머를 꿈꾸는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631E7F-173D-4149-95C2-9E6F5738199A}"/>
                </a:ext>
              </a:extLst>
            </p:cNvPr>
            <p:cNvSpPr txBox="1"/>
            <p:nvPr/>
          </p:nvSpPr>
          <p:spPr>
            <a:xfrm>
              <a:off x="2853956" y="3765143"/>
              <a:ext cx="6848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입니다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A38484-19E8-46E4-B96C-C4154C42B195}"/>
              </a:ext>
            </a:extLst>
          </p:cNvPr>
          <p:cNvSpPr txBox="1"/>
          <p:nvPr/>
        </p:nvSpPr>
        <p:spPr>
          <a:xfrm>
            <a:off x="5324838" y="3687333"/>
            <a:ext cx="5974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- 2019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홍익대학교 게임소프트웨어 전공 입학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FDEF6-72B2-41EF-BA8E-8D6EB6BEBC95}"/>
              </a:ext>
            </a:extLst>
          </p:cNvPr>
          <p:cNvSpPr txBox="1"/>
          <p:nvPr/>
        </p:nvSpPr>
        <p:spPr>
          <a:xfrm>
            <a:off x="5324837" y="4086000"/>
            <a:ext cx="577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- 2020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교내 소모임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EXDIO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 회장 담당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4DE57-594A-4E9A-8EE2-D9D58FD68E22}"/>
              </a:ext>
            </a:extLst>
          </p:cNvPr>
          <p:cNvSpPr txBox="1"/>
          <p:nvPr/>
        </p:nvSpPr>
        <p:spPr>
          <a:xfrm>
            <a:off x="5325794" y="4485600"/>
            <a:ext cx="583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- 2025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홍익대학교 게임학부 졸업 예정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06323DB-9D9D-4C76-B167-4CF3CF98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1" y="705939"/>
            <a:ext cx="1628774" cy="20824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24698D-2430-47EE-8A20-BE73B57338F0}"/>
              </a:ext>
            </a:extLst>
          </p:cNvPr>
          <p:cNvSpPr txBox="1"/>
          <p:nvPr/>
        </p:nvSpPr>
        <p:spPr>
          <a:xfrm>
            <a:off x="5050800" y="523080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자격증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6B368-82B4-4FC3-B0D7-36066185B54E}"/>
              </a:ext>
            </a:extLst>
          </p:cNvPr>
          <p:cNvSpPr txBox="1"/>
          <p:nvPr/>
        </p:nvSpPr>
        <p:spPr>
          <a:xfrm>
            <a:off x="5324400" y="5842800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JLPT N3 (2018)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796285D-E30A-4DF8-8191-09238CE80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62" y="4551792"/>
            <a:ext cx="3593087" cy="922738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FB8B325-7359-4CA6-A818-C8B3C8E01D80}"/>
              </a:ext>
            </a:extLst>
          </p:cNvPr>
          <p:cNvCxnSpPr>
            <a:cxnSpLocks/>
          </p:cNvCxnSpPr>
          <p:nvPr/>
        </p:nvCxnSpPr>
        <p:spPr>
          <a:xfrm>
            <a:off x="4140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A459178-DEB3-440A-AA1C-A18F57E38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00" y="5529600"/>
            <a:ext cx="3582000" cy="8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B6CAB-771A-4599-96D0-57DC0452384E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487951" y="3482661"/>
            <a:ext cx="5059794" cy="6977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대량의 적 오브젝트 관리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9BB17-46AC-451F-83E3-27076074EFD0}"/>
              </a:ext>
            </a:extLst>
          </p:cNvPr>
          <p:cNvSpPr/>
          <p:nvPr/>
        </p:nvSpPr>
        <p:spPr>
          <a:xfrm>
            <a:off x="8547745" y="2305527"/>
            <a:ext cx="2560508" cy="23682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B1DB58-7C71-4970-B36A-22A47468E6B6}"/>
              </a:ext>
            </a:extLst>
          </p:cNvPr>
          <p:cNvSpPr/>
          <p:nvPr/>
        </p:nvSpPr>
        <p:spPr>
          <a:xfrm>
            <a:off x="1134974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A4E56-DBF4-438E-A26A-630C1A267AD1}"/>
              </a:ext>
            </a:extLst>
          </p:cNvPr>
          <p:cNvSpPr txBox="1"/>
          <p:nvPr/>
        </p:nvSpPr>
        <p:spPr>
          <a:xfrm>
            <a:off x="1278315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 List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Update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마다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Enemy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상태 검사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4968-2F6C-4E66-9F07-8AEF7074E311}"/>
              </a:ext>
            </a:extLst>
          </p:cNvPr>
          <p:cNvSpPr txBox="1"/>
          <p:nvPr/>
        </p:nvSpPr>
        <p:spPr>
          <a:xfrm>
            <a:off x="8547745" y="2954582"/>
            <a:ext cx="256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&lt;&lt; Dictionary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에게 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부여 후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검사가 필요할 때</a:t>
            </a:r>
            <a:r>
              <a:rPr lang="en-US" altLang="ko-KR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Manager</a:t>
            </a:r>
            <a:r>
              <a:rPr lang="ko-KR" altLang="en-US" sz="1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검사 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9DCC05-721A-4C0D-9E8A-5D7AE0CC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4" y="4804395"/>
            <a:ext cx="4987547" cy="1141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3C295C-FA96-44AE-8A62-6F32D6BC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52" y="4804395"/>
            <a:ext cx="4294151" cy="1141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13F4CA-0ECF-4321-8D2E-64E87763F7C8}"/>
              </a:ext>
            </a:extLst>
          </p:cNvPr>
          <p:cNvSpPr/>
          <p:nvPr/>
        </p:nvSpPr>
        <p:spPr>
          <a:xfrm>
            <a:off x="4802401" y="2710066"/>
            <a:ext cx="2352977" cy="1545189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CB5C6D-0407-4596-86C2-BB96842BF175}"/>
              </a:ext>
            </a:extLst>
          </p:cNvPr>
          <p:cNvSpPr txBox="1"/>
          <p:nvPr/>
        </p:nvSpPr>
        <p:spPr>
          <a:xfrm>
            <a:off x="4945741" y="2954582"/>
            <a:ext cx="206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 Queue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Update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마다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Enemy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상태 검사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103DF-805B-4267-83F6-295E10418F34}"/>
              </a:ext>
            </a:extLst>
          </p:cNvPr>
          <p:cNvSpPr txBox="1"/>
          <p:nvPr/>
        </p:nvSpPr>
        <p:spPr>
          <a:xfrm>
            <a:off x="1278315" y="1667110"/>
            <a:ext cx="10427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유저의 플레이 경험을 개선시키기 위하여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자료구조를 이용하여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대량의 적을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04AA1-D4C3-4502-BDC7-E47E6BB2E17D}"/>
              </a:ext>
            </a:extLst>
          </p:cNvPr>
          <p:cNvSpPr txBox="1"/>
          <p:nvPr/>
        </p:nvSpPr>
        <p:spPr>
          <a:xfrm>
            <a:off x="725865" y="5919082"/>
            <a:ext cx="3810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List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30fps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FE0C5-603E-495D-927F-43B7615C0CC0}"/>
              </a:ext>
            </a:extLst>
          </p:cNvPr>
          <p:cNvSpPr txBox="1"/>
          <p:nvPr/>
        </p:nvSpPr>
        <p:spPr>
          <a:xfrm>
            <a:off x="6607724" y="5918400"/>
            <a:ext cx="519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Dictionary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 ~ 60fps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123D9B-7617-4E82-8CA4-D210AED03CC3}"/>
              </a:ext>
            </a:extLst>
          </p:cNvPr>
          <p:cNvSpPr txBox="1"/>
          <p:nvPr/>
        </p:nvSpPr>
        <p:spPr>
          <a:xfrm>
            <a:off x="1163052" y="272716"/>
            <a:ext cx="365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Hunt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03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999877-F0C2-4AEF-98A0-3D7C8125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1500273"/>
            <a:ext cx="3600000" cy="292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1291C-3E30-4EA2-84EE-A0E01F8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00274"/>
            <a:ext cx="3600000" cy="2843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6A7C12-3795-4ECB-9E63-30D0FA2B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0" y="1608531"/>
            <a:ext cx="3600000" cy="1512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E7A54-D316-455E-8E43-A686B9C969A3}"/>
              </a:ext>
            </a:extLst>
          </p:cNvPr>
          <p:cNvSpPr txBox="1"/>
          <p:nvPr/>
        </p:nvSpPr>
        <p:spPr>
          <a:xfrm>
            <a:off x="842452" y="1152000"/>
            <a:ext cx="88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FSM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E570B8-ADBA-4B0D-A998-88434288A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" y="4490015"/>
            <a:ext cx="3600000" cy="2025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B3DC1A-9B26-4EAA-BFB2-D1CAC32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4490015"/>
            <a:ext cx="3600000" cy="2025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955C88-5DFF-4103-9A43-D8E76BEE3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92" y="4490015"/>
            <a:ext cx="3600000" cy="202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A76D56-7130-4DD0-B5D7-4EDB89F233A9}"/>
              </a:ext>
            </a:extLst>
          </p:cNvPr>
          <p:cNvSpPr txBox="1"/>
          <p:nvPr/>
        </p:nvSpPr>
        <p:spPr>
          <a:xfrm>
            <a:off x="1163052" y="272716"/>
            <a:ext cx="365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Hunt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72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0168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팀 작업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073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5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5B5B78-6554-403D-8A97-EF523D356515}"/>
              </a:ext>
            </a:extLst>
          </p:cNvPr>
          <p:cNvSpPr txBox="1"/>
          <p:nvPr/>
        </p:nvSpPr>
        <p:spPr>
          <a:xfrm>
            <a:off x="842452" y="5853600"/>
            <a:ext cx="4572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힐링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848F6-7715-4C83-8D81-32861AC0A3F0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C0BA2-4F2C-44E3-A95B-9E6D3E337B3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C7626-37CF-4A18-8D28-D6D9045DC764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2022.04 ~ 2023.09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2348-92B3-4FC6-96D1-B39CFD303421}"/>
              </a:ext>
            </a:extLst>
          </p:cNvPr>
          <p:cNvSpPr txBox="1"/>
          <p:nvPr/>
        </p:nvSpPr>
        <p:spPr>
          <a:xfrm>
            <a:off x="8052877" y="2960202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F3D15-07EE-4D87-88EB-6929943E07D7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859C-C8D9-4449-A65B-4A11C390C059}"/>
              </a:ext>
            </a:extLst>
          </p:cNvPr>
          <p:cNvSpPr txBox="1"/>
          <p:nvPr/>
        </p:nvSpPr>
        <p:spPr>
          <a:xfrm>
            <a:off x="8052876" y="3759453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E214F-D61A-4822-94A1-7B2D49DC712A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34DDE-3C27-4DCF-ADB6-12A382182E45}"/>
              </a:ext>
            </a:extLst>
          </p:cNvPr>
          <p:cNvSpPr txBox="1"/>
          <p:nvPr/>
        </p:nvSpPr>
        <p:spPr>
          <a:xfrm>
            <a:off x="8159929" y="5086646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제작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8BD56-40C9-4101-B7FE-9C263148E34B}"/>
              </a:ext>
            </a:extLst>
          </p:cNvPr>
          <p:cNvSpPr txBox="1"/>
          <p:nvPr/>
        </p:nvSpPr>
        <p:spPr>
          <a:xfrm>
            <a:off x="8159929" y="5374800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기록 시스템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(100%)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9DB9B-CC5D-4911-9057-509C7495C7BE}"/>
              </a:ext>
            </a:extLst>
          </p:cNvPr>
          <p:cNvSpPr txBox="1"/>
          <p:nvPr/>
        </p:nvSpPr>
        <p:spPr>
          <a:xfrm>
            <a:off x="8161200" y="566280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손님 선정 및 응대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1BD215B-DA51-4669-93CA-FF4A56D9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1702800"/>
            <a:ext cx="3150533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B44C42-B412-4E6D-BA98-89FCF86D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49" y="1702800"/>
            <a:ext cx="3150533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94F365-953A-424C-91FD-CB730F71A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9600"/>
            <a:ext cx="3150532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DEF848-BE1C-4E91-B7E1-D85FCDEDC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729600"/>
            <a:ext cx="3150533" cy="177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E00CA0-09CB-4C71-9AA4-1A306475A62F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F8D8A-1BBF-4FB1-90F3-6D6A781A228E}"/>
              </a:ext>
            </a:extLst>
          </p:cNvPr>
          <p:cNvSpPr txBox="1"/>
          <p:nvPr/>
        </p:nvSpPr>
        <p:spPr>
          <a:xfrm>
            <a:off x="842452" y="6216281"/>
            <a:ext cx="4131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https://github.com/hazasue/Cloud-Factory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C7191-6FE5-4890-9ACD-06310DDD8605}"/>
              </a:ext>
            </a:extLst>
          </p:cNvPr>
          <p:cNvSpPr txBox="1"/>
          <p:nvPr/>
        </p:nvSpPr>
        <p:spPr>
          <a:xfrm>
            <a:off x="4472993" y="3463200"/>
            <a:ext cx="163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C2DAC-0888-469C-981A-FAF4D545C467}"/>
              </a:ext>
            </a:extLst>
          </p:cNvPr>
          <p:cNvSpPr txBox="1"/>
          <p:nvPr/>
        </p:nvSpPr>
        <p:spPr>
          <a:xfrm>
            <a:off x="947848" y="5490000"/>
            <a:ext cx="2238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구름 제작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39007-01E3-4E0F-8426-688FD020A964}"/>
              </a:ext>
            </a:extLst>
          </p:cNvPr>
          <p:cNvSpPr txBox="1"/>
          <p:nvPr/>
        </p:nvSpPr>
        <p:spPr>
          <a:xfrm>
            <a:off x="4566418" y="5490000"/>
            <a:ext cx="1447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도감 시스템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54B686-9995-461D-B376-D5E6399DA63B}"/>
              </a:ext>
            </a:extLst>
          </p:cNvPr>
          <p:cNvSpPr txBox="1"/>
          <p:nvPr/>
        </p:nvSpPr>
        <p:spPr>
          <a:xfrm>
            <a:off x="1487675" y="3463200"/>
            <a:ext cx="1165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824D42-E3A9-461F-B591-FD956563919F}"/>
              </a:ext>
            </a:extLst>
          </p:cNvPr>
          <p:cNvSpPr txBox="1"/>
          <p:nvPr/>
        </p:nvSpPr>
        <p:spPr>
          <a:xfrm>
            <a:off x="8161200" y="6238800"/>
            <a:ext cx="3552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대응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(73 / 232)		(31.4%)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E49629-B721-46F1-9D01-31A7E2CE7DE4}"/>
              </a:ext>
            </a:extLst>
          </p:cNvPr>
          <p:cNvSpPr txBox="1"/>
          <p:nvPr/>
        </p:nvSpPr>
        <p:spPr>
          <a:xfrm>
            <a:off x="8161200" y="5950800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이외 메인 로직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 구현</a:t>
            </a:r>
          </a:p>
        </p:txBody>
      </p:sp>
    </p:spTree>
    <p:extLst>
      <p:ext uri="{BB962C8B-B14F-4D97-AF65-F5344CB8AC3E}">
        <p14:creationId xmlns:p14="http://schemas.microsoft.com/office/powerpoint/2010/main" val="310887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05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 Factory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25975B-9E40-4B7D-B3E8-54276E3EA684}"/>
              </a:ext>
            </a:extLst>
          </p:cNvPr>
          <p:cNvSpPr txBox="1"/>
          <p:nvPr/>
        </p:nvSpPr>
        <p:spPr>
          <a:xfrm>
            <a:off x="7233727" y="2515904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중도 참여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일차부터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로직 개발 시작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해석 능력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864E6-77F9-4689-B672-C78E8F949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2666797"/>
            <a:ext cx="6135274" cy="18697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86D04D-B7E2-4968-BB22-C6F2622B9C49}"/>
              </a:ext>
            </a:extLst>
          </p:cNvPr>
          <p:cNvSpPr txBox="1"/>
          <p:nvPr/>
        </p:nvSpPr>
        <p:spPr>
          <a:xfrm>
            <a:off x="7233727" y="3601696"/>
            <a:ext cx="37625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 모든 스크립트에 대한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작업이 가능한 유일한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개발자로서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개발에 참여</a:t>
            </a:r>
          </a:p>
        </p:txBody>
      </p:sp>
    </p:spTree>
    <p:extLst>
      <p:ext uri="{BB962C8B-B14F-4D97-AF65-F5344CB8AC3E}">
        <p14:creationId xmlns:p14="http://schemas.microsoft.com/office/powerpoint/2010/main" val="295839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13011-9A10-452A-8B36-00264F23DA98}"/>
              </a:ext>
            </a:extLst>
          </p:cNvPr>
          <p:cNvSpPr txBox="1"/>
          <p:nvPr/>
        </p:nvSpPr>
        <p:spPr>
          <a:xfrm>
            <a:off x="842452" y="5562000"/>
            <a:ext cx="4160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뱀서라이크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우주 용병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79E06-2A9B-403C-970D-1FAB22B7589A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FBD43-C87F-4926-A0E2-1B34F62631BB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F0BBC-802A-456E-93F6-0FB3F26575DB}"/>
              </a:ext>
            </a:extLst>
          </p:cNvPr>
          <p:cNvSpPr txBox="1"/>
          <p:nvPr/>
        </p:nvSpPr>
        <p:spPr>
          <a:xfrm>
            <a:off x="8052877" y="1674905"/>
            <a:ext cx="230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2023.02 ~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0DD3-924D-4864-B7FE-A68D32AF4284}"/>
              </a:ext>
            </a:extLst>
          </p:cNvPr>
          <p:cNvSpPr txBox="1"/>
          <p:nvPr/>
        </p:nvSpPr>
        <p:spPr>
          <a:xfrm>
            <a:off x="8052877" y="2960202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14A98-F18F-4B7F-AA8D-2CE5A605C7CA}"/>
              </a:ext>
            </a:extLst>
          </p:cNvPr>
          <p:cNvSpPr txBox="1"/>
          <p:nvPr/>
        </p:nvSpPr>
        <p:spPr>
          <a:xfrm>
            <a:off x="8052876" y="336031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B3DEB-BCDF-4806-8EB8-FAB86541A1A0}"/>
              </a:ext>
            </a:extLst>
          </p:cNvPr>
          <p:cNvSpPr txBox="1"/>
          <p:nvPr/>
        </p:nvSpPr>
        <p:spPr>
          <a:xfrm>
            <a:off x="8052876" y="3759453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58DF-1D65-4362-9DEF-7C70D50FC059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0D93E-7B1F-4ACF-A139-7223B3A02877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458B9-2F78-4480-9DE5-E49FFD0C69B6}"/>
              </a:ext>
            </a:extLst>
          </p:cNvPr>
          <p:cNvSpPr txBox="1"/>
          <p:nvPr/>
        </p:nvSpPr>
        <p:spPr>
          <a:xfrm>
            <a:off x="842452" y="5922000"/>
            <a:ext cx="4290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https://github.com/tenbuckssushi/prototype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437E72-7147-4CDA-978A-7D24DFB0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5" y="1717200"/>
            <a:ext cx="2018336" cy="3588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A104FC-246D-4ED8-B7F4-62BE059E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8" y="1717200"/>
            <a:ext cx="2018925" cy="3589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11F44-3F2A-408E-AA85-247EDB340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84" y="1717200"/>
            <a:ext cx="2018925" cy="3589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1FFD6D-63E5-4EB1-8062-F7E4014050B8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31BDB-1668-456F-BBCD-95AB31DE4E10}"/>
              </a:ext>
            </a:extLst>
          </p:cNvPr>
          <p:cNvSpPr txBox="1"/>
          <p:nvPr/>
        </p:nvSpPr>
        <p:spPr>
          <a:xfrm>
            <a:off x="900539" y="5285001"/>
            <a:ext cx="123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E73AF-F2B3-40FA-8BDA-4A0DF56422FA}"/>
              </a:ext>
            </a:extLst>
          </p:cNvPr>
          <p:cNvSpPr txBox="1"/>
          <p:nvPr/>
        </p:nvSpPr>
        <p:spPr>
          <a:xfrm>
            <a:off x="2944555" y="5295629"/>
            <a:ext cx="123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01EDA-E8F9-4C30-A0B0-5316D954ABF1}"/>
              </a:ext>
            </a:extLst>
          </p:cNvPr>
          <p:cNvSpPr txBox="1"/>
          <p:nvPr/>
        </p:nvSpPr>
        <p:spPr>
          <a:xfrm>
            <a:off x="4991864" y="5285000"/>
            <a:ext cx="1419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081FD5-E218-4180-B988-B1AFDB04F65A}"/>
              </a:ext>
            </a:extLst>
          </p:cNvPr>
          <p:cNvSpPr txBox="1"/>
          <p:nvPr/>
        </p:nvSpPr>
        <p:spPr>
          <a:xfrm>
            <a:off x="8449200" y="545040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제공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059416-CF78-4738-88C7-260083BCE664}"/>
              </a:ext>
            </a:extLst>
          </p:cNvPr>
          <p:cNvSpPr txBox="1"/>
          <p:nvPr/>
        </p:nvSpPr>
        <p:spPr>
          <a:xfrm>
            <a:off x="8449200" y="573840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소환 수 조정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09E2B8-43B3-4AFB-A4EB-40A96E6E23D5}"/>
              </a:ext>
            </a:extLst>
          </p:cNvPr>
          <p:cNvSpPr txBox="1"/>
          <p:nvPr/>
        </p:nvSpPr>
        <p:spPr>
          <a:xfrm>
            <a:off x="8449200" y="6026400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 몬스터 소환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721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171527-DEC1-4C5A-B0B3-B15B6E8F971B}"/>
              </a:ext>
            </a:extLst>
          </p:cNvPr>
          <p:cNvSpPr txBox="1"/>
          <p:nvPr/>
        </p:nvSpPr>
        <p:spPr>
          <a:xfrm>
            <a:off x="7940773" y="2376985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Slack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작업물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관리 및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 주 스크럼 진행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23B1F-461A-40B0-BB05-1E8894F04B14}"/>
              </a:ext>
            </a:extLst>
          </p:cNvPr>
          <p:cNvSpPr txBox="1"/>
          <p:nvPr/>
        </p:nvSpPr>
        <p:spPr>
          <a:xfrm>
            <a:off x="7940771" y="3240000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Figma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B41F6-77F6-4B90-BD36-7608F557EC7C}"/>
              </a:ext>
            </a:extLst>
          </p:cNvPr>
          <p:cNvSpPr txBox="1"/>
          <p:nvPr/>
        </p:nvSpPr>
        <p:spPr>
          <a:xfrm>
            <a:off x="7940771" y="4104000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Notion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문서 공유 및 일정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5C381-2F73-475B-8A69-0E6C542E5BF6}"/>
              </a:ext>
            </a:extLst>
          </p:cNvPr>
          <p:cNvSpPr txBox="1"/>
          <p:nvPr/>
        </p:nvSpPr>
        <p:spPr>
          <a:xfrm>
            <a:off x="7940771" y="4968000"/>
            <a:ext cx="423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관리 및 코드 리뷰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협업 어플 이용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966949-ECD4-43DC-86E0-E48823643112}"/>
              </a:ext>
            </a:extLst>
          </p:cNvPr>
          <p:cNvGrpSpPr/>
          <p:nvPr/>
        </p:nvGrpSpPr>
        <p:grpSpPr>
          <a:xfrm>
            <a:off x="496800" y="1702800"/>
            <a:ext cx="6929311" cy="3331007"/>
            <a:chOff x="809791" y="2322667"/>
            <a:chExt cx="6929311" cy="333100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1F3E519-37D1-4B8A-BFF0-F277411FE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948" y="2322668"/>
              <a:ext cx="2366896" cy="6893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5D46063-30A8-464D-A21E-42E3E196F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948" y="3005038"/>
              <a:ext cx="2366897" cy="69719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5C2EB48-2C5A-47C4-A221-57CFC66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91" y="3928490"/>
              <a:ext cx="2366895" cy="149146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CB1CF8C-E669-4D81-8F0B-D89861C61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0935" y="2322668"/>
              <a:ext cx="2482472" cy="30972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6F72EFA-7128-4482-AAEE-10513311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7656" y="2322667"/>
              <a:ext cx="1931446" cy="308960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F9B8FC-37B5-4FF1-AD5D-71B858B7CE56}"/>
                </a:ext>
              </a:extLst>
            </p:cNvPr>
            <p:cNvSpPr txBox="1"/>
            <p:nvPr/>
          </p:nvSpPr>
          <p:spPr>
            <a:xfrm>
              <a:off x="1476994" y="3651491"/>
              <a:ext cx="105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Slack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197F34-ED44-42EF-AEAB-4C46C1F701A4}"/>
                </a:ext>
              </a:extLst>
            </p:cNvPr>
            <p:cNvSpPr txBox="1"/>
            <p:nvPr/>
          </p:nvSpPr>
          <p:spPr>
            <a:xfrm>
              <a:off x="1466836" y="5376675"/>
              <a:ext cx="105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Figma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D878AA-1C52-470B-BCC8-7D506855C14E}"/>
                </a:ext>
              </a:extLst>
            </p:cNvPr>
            <p:cNvSpPr txBox="1"/>
            <p:nvPr/>
          </p:nvSpPr>
          <p:spPr>
            <a:xfrm>
              <a:off x="3977630" y="5376675"/>
              <a:ext cx="105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Notion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E1291C-AC07-488C-9DB0-8B54F54846BC}"/>
                </a:ext>
              </a:extLst>
            </p:cNvPr>
            <p:cNvSpPr txBox="1"/>
            <p:nvPr/>
          </p:nvSpPr>
          <p:spPr>
            <a:xfrm>
              <a:off x="6246977" y="5376674"/>
              <a:ext cx="1052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BE992C-228C-4333-82FA-9D89FE2902BB}"/>
              </a:ext>
            </a:extLst>
          </p:cNvPr>
          <p:cNvGrpSpPr/>
          <p:nvPr/>
        </p:nvGrpSpPr>
        <p:grpSpPr>
          <a:xfrm>
            <a:off x="506957" y="5033806"/>
            <a:ext cx="5215742" cy="1616450"/>
            <a:chOff x="1411200" y="5033806"/>
            <a:chExt cx="5215742" cy="161645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0E1538-93C3-4BE3-8BAF-0A6401011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1200" y="5033806"/>
              <a:ext cx="5215742" cy="13394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1F923F-4382-4545-8ED2-4F169D377636}"/>
                </a:ext>
              </a:extLst>
            </p:cNvPr>
            <p:cNvSpPr txBox="1"/>
            <p:nvPr/>
          </p:nvSpPr>
          <p:spPr>
            <a:xfrm>
              <a:off x="2582623" y="6373257"/>
              <a:ext cx="2872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2023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년도 깃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커밋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내역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33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61C8E-4E1E-485A-A181-D3C37285FCF0}"/>
              </a:ext>
            </a:extLst>
          </p:cNvPr>
          <p:cNvSpPr txBox="1"/>
          <p:nvPr/>
        </p:nvSpPr>
        <p:spPr>
          <a:xfrm>
            <a:off x="842452" y="1913458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자유로운 분위기로 인한 개발 진척 느림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82EB8-BA1D-4196-99B4-C1BBE7169B34}"/>
              </a:ext>
            </a:extLst>
          </p:cNvPr>
          <p:cNvSpPr txBox="1"/>
          <p:nvPr/>
        </p:nvSpPr>
        <p:spPr>
          <a:xfrm>
            <a:off x="842452" y="3182400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기능별로 테스트 도중에 중단된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ABD59-7DA5-4F30-9FCA-BFE15EE2B060}"/>
              </a:ext>
            </a:extLst>
          </p:cNvPr>
          <p:cNvSpPr txBox="1"/>
          <p:nvPr/>
        </p:nvSpPr>
        <p:spPr>
          <a:xfrm>
            <a:off x="842452" y="2548971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과외로 변질된 스크럼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A49E8-E9A3-44EF-BA78-6DCE14BA6B3D}"/>
              </a:ext>
            </a:extLst>
          </p:cNvPr>
          <p:cNvSpPr txBox="1"/>
          <p:nvPr/>
        </p:nvSpPr>
        <p:spPr>
          <a:xfrm>
            <a:off x="842400" y="3816000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코딩된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 값들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D7A736-CE0F-4788-BA80-838A94A93FF5}"/>
              </a:ext>
            </a:extLst>
          </p:cNvPr>
          <p:cNvSpPr txBox="1"/>
          <p:nvPr/>
        </p:nvSpPr>
        <p:spPr>
          <a:xfrm>
            <a:off x="842400" y="4449600"/>
            <a:ext cx="3159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이내의 기획 내용</a:t>
            </a:r>
          </a:p>
        </p:txBody>
      </p:sp>
    </p:spTree>
    <p:extLst>
      <p:ext uri="{BB962C8B-B14F-4D97-AF65-F5344CB8AC3E}">
        <p14:creationId xmlns:p14="http://schemas.microsoft.com/office/powerpoint/2010/main" val="364552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D199B2-F8C6-4FFF-BE7D-74E2F3E8390E}"/>
              </a:ext>
            </a:extLst>
          </p:cNvPr>
          <p:cNvSpPr txBox="1"/>
          <p:nvPr/>
        </p:nvSpPr>
        <p:spPr>
          <a:xfrm>
            <a:off x="842452" y="1152000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작품에서의 개선사항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61C8E-4E1E-485A-A181-D3C37285FCF0}"/>
              </a:ext>
            </a:extLst>
          </p:cNvPr>
          <p:cNvSpPr txBox="1"/>
          <p:nvPr/>
        </p:nvSpPr>
        <p:spPr>
          <a:xfrm>
            <a:off x="842452" y="1913458"/>
            <a:ext cx="6649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코딩된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정보 등을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csv, json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관리</a:t>
            </a:r>
          </a:p>
        </p:txBody>
      </p:sp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2EB82EB8-BA1D-4196-99B4-C1BBE7169B34}"/>
              </a:ext>
            </a:extLst>
          </p:cNvPr>
          <p:cNvSpPr txBox="1"/>
          <p:nvPr/>
        </p:nvSpPr>
        <p:spPr>
          <a:xfrm>
            <a:off x="842452" y="3182400"/>
            <a:ext cx="413446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상속 모델을 이용한 스크립트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ABD59-7DA5-4F30-9FCA-BFE15EE2B060}"/>
              </a:ext>
            </a:extLst>
          </p:cNvPr>
          <p:cNvSpPr txBox="1"/>
          <p:nvPr/>
        </p:nvSpPr>
        <p:spPr>
          <a:xfrm>
            <a:off x="842452" y="2548971"/>
            <a:ext cx="732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불필요하게 호출되는 내용을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변경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88502-6B30-475D-AA8C-6B6402D281DF}"/>
              </a:ext>
            </a:extLst>
          </p:cNvPr>
          <p:cNvSpPr txBox="1"/>
          <p:nvPr/>
        </p:nvSpPr>
        <p:spPr>
          <a:xfrm>
            <a:off x="842400" y="3816000"/>
            <a:ext cx="559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종류의 몬스터를 소환 패턴에 맞게 소환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8B76F-5B45-4DCB-8E8E-3EF70FB0A4B9}"/>
              </a:ext>
            </a:extLst>
          </p:cNvPr>
          <p:cNvSpPr txBox="1"/>
          <p:nvPr/>
        </p:nvSpPr>
        <p:spPr>
          <a:xfrm>
            <a:off x="842400" y="4449429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동적인 무기 리스트 제공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12621-D7ED-44EF-8E40-FF50D1B50423}"/>
              </a:ext>
            </a:extLst>
          </p:cNvPr>
          <p:cNvSpPr txBox="1"/>
          <p:nvPr/>
        </p:nvSpPr>
        <p:spPr>
          <a:xfrm>
            <a:off x="842400" y="5089861"/>
            <a:ext cx="6524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다양한 무기 제공 및 조합 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 강화 기능 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60CB7-D930-4CFA-A446-DB78B2489FF9}"/>
              </a:ext>
            </a:extLst>
          </p:cNvPr>
          <p:cNvSpPr txBox="1"/>
          <p:nvPr/>
        </p:nvSpPr>
        <p:spPr>
          <a:xfrm>
            <a:off x="842400" y="5730293"/>
            <a:ext cx="5062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존재 및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별 고유 무기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구현</a:t>
            </a:r>
          </a:p>
        </p:txBody>
      </p:sp>
    </p:spTree>
    <p:extLst>
      <p:ext uri="{BB962C8B-B14F-4D97-AF65-F5344CB8AC3E}">
        <p14:creationId xmlns:p14="http://schemas.microsoft.com/office/powerpoint/2010/main" val="2967169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별의 별 분식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2CB64-BA36-43B4-81CF-DF4D158CE977}"/>
              </a:ext>
            </a:extLst>
          </p:cNvPr>
          <p:cNvSpPr txBox="1"/>
          <p:nvPr/>
        </p:nvSpPr>
        <p:spPr>
          <a:xfrm>
            <a:off x="842452" y="58536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요리 시뮬레이션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우주 분식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A821-24E6-420F-83B1-37A761ACB1EA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6E4E0-796C-4AA1-A2B7-EDBF1863C7E0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6E13-777E-4F73-8803-C70F6D71F0C5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2019.09 ~ 2020.06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BCC78-EFD1-4DDE-A994-FB9C322435C4}"/>
              </a:ext>
            </a:extLst>
          </p:cNvPr>
          <p:cNvSpPr txBox="1"/>
          <p:nvPr/>
        </p:nvSpPr>
        <p:spPr>
          <a:xfrm>
            <a:off x="8052877" y="296020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760A-73D3-4B4A-8F26-D14E06225273}"/>
              </a:ext>
            </a:extLst>
          </p:cNvPr>
          <p:cNvSpPr txBox="1"/>
          <p:nvPr/>
        </p:nvSpPr>
        <p:spPr>
          <a:xfrm>
            <a:off x="8052876" y="3360312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AB62-DF01-4EA6-B824-422511261B92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E6F14-4429-4753-83E6-E91BB4295962}"/>
              </a:ext>
            </a:extLst>
          </p:cNvPr>
          <p:cNvSpPr txBox="1"/>
          <p:nvPr/>
        </p:nvSpPr>
        <p:spPr>
          <a:xfrm>
            <a:off x="842452" y="6217200"/>
            <a:ext cx="3164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https://github.com/hazasue/star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E5C5C3-BA03-4331-955A-ACF7209A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5784" cy="1774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8AC595-E41F-4153-B7B8-80ADDF40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49816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7D029B-4891-4F13-BE08-A331419F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49815" cy="17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433233-923E-435E-9C43-A0D4B2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49815" cy="177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1EEB83-416D-4967-98C7-A71F9AF5FC2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178AD2-B36E-4091-B4C5-3B4E93579E54}"/>
              </a:ext>
            </a:extLst>
          </p:cNvPr>
          <p:cNvSpPr txBox="1"/>
          <p:nvPr/>
        </p:nvSpPr>
        <p:spPr>
          <a:xfrm>
            <a:off x="4356975" y="3463200"/>
            <a:ext cx="1864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13CA2F-7ABF-46A7-9521-7B0A211BD931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플레이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DF525-46AE-420C-9EFC-2F9572441382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30334-2BDD-423C-93F6-9633AFC56D8E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D2E98E-E013-4141-80F1-BEA3DD898887}"/>
              </a:ext>
            </a:extLst>
          </p:cNvPr>
          <p:cNvGrpSpPr/>
          <p:nvPr/>
        </p:nvGrpSpPr>
        <p:grpSpPr>
          <a:xfrm>
            <a:off x="8159929" y="5086646"/>
            <a:ext cx="3801771" cy="1247531"/>
            <a:chOff x="8159929" y="5086646"/>
            <a:chExt cx="3801771" cy="12475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C8461C-407B-4542-909F-EB295575D201}"/>
                </a:ext>
              </a:extLst>
            </p:cNvPr>
            <p:cNvSpPr txBox="1"/>
            <p:nvPr/>
          </p:nvSpPr>
          <p:spPr>
            <a:xfrm>
              <a:off x="8159929" y="5086646"/>
              <a:ext cx="36519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게임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(98.33%)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5FB24A-3480-4586-9ABE-E35A0AF9CED4}"/>
                </a:ext>
              </a:extLst>
            </p:cNvPr>
            <p:cNvSpPr txBox="1"/>
            <p:nvPr/>
          </p:nvSpPr>
          <p:spPr>
            <a:xfrm>
              <a:off x="8449200" y="5450400"/>
              <a:ext cx="3413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요리 제작 및 제공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(95%)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00F11E-8BD1-41B8-B32F-0202D6AD64E5}"/>
                </a:ext>
              </a:extLst>
            </p:cNvPr>
            <p:cNvSpPr txBox="1"/>
            <p:nvPr/>
          </p:nvSpPr>
          <p:spPr>
            <a:xfrm>
              <a:off x="8449200" y="5738400"/>
              <a:ext cx="3512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요리 리필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200AFA-3E64-4A20-A604-E6619E1E360B}"/>
                </a:ext>
              </a:extLst>
            </p:cNvPr>
            <p:cNvSpPr txBox="1"/>
            <p:nvPr/>
          </p:nvSpPr>
          <p:spPr>
            <a:xfrm>
              <a:off x="8449200" y="6026400"/>
              <a:ext cx="3512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손님 방문 및 주문 요리 선정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1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483908" y="1721402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12668" y="1659847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 이수 계통도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6805551" y="172140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7534311" y="1659847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 </a:t>
            </a:r>
            <a:r>
              <a:rPr lang="en-US" altLang="ko-KR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Hunt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483908" y="4298889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12668" y="4237334"/>
            <a:ext cx="1234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작업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6805551" y="4298889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7534311" y="4237334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FF4B2-64B8-4302-A7AD-539226A7A473}"/>
              </a:ext>
            </a:extLst>
          </p:cNvPr>
          <p:cNvSpPr txBox="1"/>
          <p:nvPr/>
        </p:nvSpPr>
        <p:spPr>
          <a:xfrm>
            <a:off x="2530800" y="4763054"/>
            <a:ext cx="1994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Cloud Factory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6316D-BB7B-45A4-AC2C-075C220475C7}"/>
              </a:ext>
            </a:extLst>
          </p:cNvPr>
          <p:cNvSpPr txBox="1"/>
          <p:nvPr/>
        </p:nvSpPr>
        <p:spPr>
          <a:xfrm>
            <a:off x="2530800" y="5162654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인생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엑시트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7F283-64AF-47B2-B2C4-A065A7387DA8}"/>
              </a:ext>
            </a:extLst>
          </p:cNvPr>
          <p:cNvSpPr txBox="1"/>
          <p:nvPr/>
        </p:nvSpPr>
        <p:spPr>
          <a:xfrm>
            <a:off x="2530800" y="5569454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별의 별 분식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51A6B1-DAE2-477F-9D03-0D201358F1D6}"/>
              </a:ext>
            </a:extLst>
          </p:cNvPr>
          <p:cNvSpPr txBox="1"/>
          <p:nvPr/>
        </p:nvSpPr>
        <p:spPr>
          <a:xfrm>
            <a:off x="9439200" y="4759454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세종 여행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4B645-C487-4321-903F-FF60183F31F6}"/>
              </a:ext>
            </a:extLst>
          </p:cNvPr>
          <p:cNvSpPr txBox="1"/>
          <p:nvPr/>
        </p:nvSpPr>
        <p:spPr>
          <a:xfrm>
            <a:off x="9439200" y="5159054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자칭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E8EAB-5604-4CFD-9806-7FE2052C8CC6}"/>
              </a:ext>
            </a:extLst>
          </p:cNvPr>
          <p:cNvSpPr txBox="1"/>
          <p:nvPr/>
        </p:nvSpPr>
        <p:spPr>
          <a:xfrm>
            <a:off x="7884000" y="4763165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R.A.M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891A8-5EA5-4E91-8BD8-8E5F200F7A2D}"/>
              </a:ext>
            </a:extLst>
          </p:cNvPr>
          <p:cNvSpPr txBox="1"/>
          <p:nvPr/>
        </p:nvSpPr>
        <p:spPr>
          <a:xfrm>
            <a:off x="7884000" y="5162765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미로 찾기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88FA8-FD1C-4285-ADFD-8C02DDE11120}"/>
              </a:ext>
            </a:extLst>
          </p:cNvPr>
          <p:cNvSpPr txBox="1"/>
          <p:nvPr/>
        </p:nvSpPr>
        <p:spPr>
          <a:xfrm>
            <a:off x="7884000" y="5569565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낙석 주의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1D20C-6462-45AB-A7F0-104C129690B5}"/>
              </a:ext>
            </a:extLst>
          </p:cNvPr>
          <p:cNvSpPr txBox="1"/>
          <p:nvPr/>
        </p:nvSpPr>
        <p:spPr>
          <a:xfrm>
            <a:off x="2530800" y="5972654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육식 양의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대모험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육식 양의 </a:t>
            </a:r>
            <a:r>
              <a:rPr lang="ko-KR" altLang="en-US" sz="28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대모험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EBA50-FBFA-4D59-8B68-D0372BBACCF8}"/>
              </a:ext>
            </a:extLst>
          </p:cNvPr>
          <p:cNvSpPr txBox="1"/>
          <p:nvPr/>
        </p:nvSpPr>
        <p:spPr>
          <a:xfrm>
            <a:off x="842452" y="5853600"/>
            <a:ext cx="3514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#RPG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F8F6-5AF0-45B8-A2A1-94C22CDA7ACE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30B-515B-46C1-B094-654AAD50C611}"/>
              </a:ext>
            </a:extLst>
          </p:cNvPr>
          <p:cNvSpPr txBox="1"/>
          <p:nvPr/>
        </p:nvSpPr>
        <p:spPr>
          <a:xfrm>
            <a:off x="7776652" y="2438477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D409-E161-4A77-85B8-DFDBBD385F5E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2023.03 ~ 2023.06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C2492-CA5E-4882-B3F4-38E1CABDBC53}"/>
              </a:ext>
            </a:extLst>
          </p:cNvPr>
          <p:cNvSpPr txBox="1"/>
          <p:nvPr/>
        </p:nvSpPr>
        <p:spPr>
          <a:xfrm>
            <a:off x="8052877" y="296020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BBA9-43F1-4C23-9305-56AF518237A2}"/>
              </a:ext>
            </a:extLst>
          </p:cNvPr>
          <p:cNvSpPr txBox="1"/>
          <p:nvPr/>
        </p:nvSpPr>
        <p:spPr>
          <a:xfrm>
            <a:off x="8052876" y="3360312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DC910-2D3A-4CF0-A16E-7EFDD3342756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2009C-9635-46AD-8CDE-B58E013354F7}"/>
              </a:ext>
            </a:extLst>
          </p:cNvPr>
          <p:cNvSpPr txBox="1"/>
          <p:nvPr/>
        </p:nvSpPr>
        <p:spPr>
          <a:xfrm>
            <a:off x="842452" y="6217200"/>
            <a:ext cx="4530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https://github.com/hazasue/carnivorous-sheep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D9C4D7-0CBC-423B-854B-9DFDAF98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" y="1702800"/>
            <a:ext cx="3154514" cy="177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B3B6B6-F445-4C0A-B4E2-AEE69D25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62F836-3B01-477B-A31F-9F2B8130C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5FEAF8-C511-4447-A360-8B6A3AFE15DF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시놉시스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7948A-0D25-4B85-8B01-6CB714678E29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E28D8-EB2E-46F5-B808-EC7277C40883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BF003-E7B1-466B-8D42-853E12D24B46}"/>
              </a:ext>
            </a:extLst>
          </p:cNvPr>
          <p:cNvSpPr txBox="1"/>
          <p:nvPr/>
        </p:nvSpPr>
        <p:spPr>
          <a:xfrm>
            <a:off x="1548853" y="3463200"/>
            <a:ext cx="105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F40A2C-BFC6-4F2C-8B87-65ACD6D9527E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 및 상호작용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27EA5D-9AE6-4EA5-B7F9-83AF1516064B}"/>
              </a:ext>
            </a:extLst>
          </p:cNvPr>
          <p:cNvSpPr txBox="1"/>
          <p:nvPr/>
        </p:nvSpPr>
        <p:spPr>
          <a:xfrm>
            <a:off x="8159929" y="5486400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상호작용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D9D30-F073-4D8B-A78D-0CEB1EC8CDC9}"/>
              </a:ext>
            </a:extLst>
          </p:cNvPr>
          <p:cNvSpPr txBox="1"/>
          <p:nvPr/>
        </p:nvSpPr>
        <p:spPr>
          <a:xfrm>
            <a:off x="8161200" y="5886000"/>
            <a:ext cx="3413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기믹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57E07-3905-4906-8CD6-F0678C4405A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9E112E-412B-4862-A5D7-265DD6D0F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9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과제물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3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2421EC-256D-4B37-85F2-AC96B393C63D}"/>
              </a:ext>
            </a:extLst>
          </p:cNvPr>
          <p:cNvSpPr txBox="1"/>
          <p:nvPr/>
        </p:nvSpPr>
        <p:spPr>
          <a:xfrm>
            <a:off x="842452" y="5853600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#Unity2D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664DB-28F5-476A-87A3-3E68C8DD7EF3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04A33B-436D-40F1-8892-58044E5A763D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2024.03 ~ 2024.05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5D38E1-A285-401F-8309-1947DDB7BB6E}"/>
              </a:ext>
            </a:extLst>
          </p:cNvPr>
          <p:cNvSpPr txBox="1"/>
          <p:nvPr/>
        </p:nvSpPr>
        <p:spPr>
          <a:xfrm>
            <a:off x="842452" y="6217200"/>
            <a:ext cx="327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https://github.com/hazasue/RAM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756890-0826-412B-8087-5E49A3B455B6}"/>
              </a:ext>
            </a:extLst>
          </p:cNvPr>
          <p:cNvSpPr txBox="1"/>
          <p:nvPr/>
        </p:nvSpPr>
        <p:spPr>
          <a:xfrm>
            <a:off x="4585783" y="3463200"/>
            <a:ext cx="140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제작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153B22-055A-41FA-8D14-AF931EA14A3E}"/>
              </a:ext>
            </a:extLst>
          </p:cNvPr>
          <p:cNvSpPr txBox="1"/>
          <p:nvPr/>
        </p:nvSpPr>
        <p:spPr>
          <a:xfrm>
            <a:off x="982104" y="5490000"/>
            <a:ext cx="208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수정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0A2B80-AF2D-4A1F-8FA2-8BCC7B3B6411}"/>
              </a:ext>
            </a:extLst>
          </p:cNvPr>
          <p:cNvSpPr txBox="1"/>
          <p:nvPr/>
        </p:nvSpPr>
        <p:spPr>
          <a:xfrm>
            <a:off x="4648807" y="5490000"/>
            <a:ext cx="1280514" cy="28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D1E3E8-D73A-495F-94A0-653011D55101}"/>
              </a:ext>
            </a:extLst>
          </p:cNvPr>
          <p:cNvSpPr txBox="1"/>
          <p:nvPr/>
        </p:nvSpPr>
        <p:spPr>
          <a:xfrm>
            <a:off x="1444352" y="3463200"/>
            <a:ext cx="126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A53FEA-7BE2-42BF-B202-701269A5C399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2B7623-CADA-485E-B6AF-3344A99B621D}"/>
              </a:ext>
            </a:extLst>
          </p:cNvPr>
          <p:cNvSpPr txBox="1"/>
          <p:nvPr/>
        </p:nvSpPr>
        <p:spPr>
          <a:xfrm>
            <a:off x="7776652" y="456342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기여 내용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858A29-1A99-481F-9366-E9B74431ACD9}"/>
              </a:ext>
            </a:extLst>
          </p:cNvPr>
          <p:cNvSpPr txBox="1"/>
          <p:nvPr/>
        </p:nvSpPr>
        <p:spPr>
          <a:xfrm>
            <a:off x="8159929" y="5086646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제작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기능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3D0D-CA2D-4E12-9E58-C6ECED969B1C}"/>
              </a:ext>
            </a:extLst>
          </p:cNvPr>
          <p:cNvSpPr txBox="1"/>
          <p:nvPr/>
        </p:nvSpPr>
        <p:spPr>
          <a:xfrm>
            <a:off x="8159929" y="5486400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플레이 기능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279BF-FFF7-45CB-B067-997367B7EFB8}"/>
              </a:ext>
            </a:extLst>
          </p:cNvPr>
          <p:cNvSpPr txBox="1"/>
          <p:nvPr/>
        </p:nvSpPr>
        <p:spPr>
          <a:xfrm>
            <a:off x="8161200" y="5886000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플레이 기능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(100%)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7D5C74-8A93-4E0B-B7A0-34A68D586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1702800"/>
            <a:ext cx="3155200" cy="177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872502-0E27-46DD-B590-E4C409F29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2800"/>
            <a:ext cx="3155200" cy="177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F9C50C-0AE3-489F-A4E0-32819FA3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3729600"/>
            <a:ext cx="3155200" cy="1774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6379DE-E8C2-4B61-870C-AE2DCDEAC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9600"/>
            <a:ext cx="3155200" cy="17748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576B2B9-F487-46C6-8151-779D227DDF9A}"/>
              </a:ext>
            </a:extLst>
          </p:cNvPr>
          <p:cNvSpPr txBox="1"/>
          <p:nvPr/>
        </p:nvSpPr>
        <p:spPr>
          <a:xfrm>
            <a:off x="1163052" y="272716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R.A.M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20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2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099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R.A.M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20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2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04A961-9D57-43AA-909A-353D43C9119F}"/>
              </a:ext>
            </a:extLst>
          </p:cNvPr>
          <p:cNvSpPr txBox="1"/>
          <p:nvPr/>
        </p:nvSpPr>
        <p:spPr>
          <a:xfrm>
            <a:off x="842452" y="11520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1A1E58-11FC-4EAE-8AA4-51DEB136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" y="1702800"/>
            <a:ext cx="5112621" cy="41424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CA660E-E8B0-42AC-B0E1-A8FF8165A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2800"/>
            <a:ext cx="5112000" cy="2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76B2B9-F487-46C6-8151-779D227DDF9A}"/>
              </a:ext>
            </a:extLst>
          </p:cNvPr>
          <p:cNvSpPr txBox="1"/>
          <p:nvPr/>
        </p:nvSpPr>
        <p:spPr>
          <a:xfrm>
            <a:off x="1163052" y="272716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R.A.M 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2000" b="1" spc="-3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r>
              <a:rPr lang="en-US" altLang="ko-KR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20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1D5EBB-FCE0-44E4-8E40-C3ABFFDB3DA8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영상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온라인 미디어 1" title="ram2">
            <a:hlinkClick r:id="" action="ppaction://media"/>
            <a:extLst>
              <a:ext uri="{FF2B5EF4-FFF2-40B4-BE49-F238E27FC236}">
                <a16:creationId xmlns:a16="http://schemas.microsoft.com/office/drawing/2014/main" id="{48154301-29FC-4B2C-B4C1-4D23A1C2F1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0783" y="1675220"/>
            <a:ext cx="8866882" cy="50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9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06D0160-81E0-4409-B788-B117F553273C}"/>
              </a:ext>
            </a:extLst>
          </p:cNvPr>
          <p:cNvCxnSpPr>
            <a:cxnSpLocks/>
          </p:cNvCxnSpPr>
          <p:nvPr/>
        </p:nvCxnSpPr>
        <p:spPr>
          <a:xfrm>
            <a:off x="6102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87A545-DE9B-4584-AA11-C56168751226}"/>
              </a:ext>
            </a:extLst>
          </p:cNvPr>
          <p:cNvGrpSpPr/>
          <p:nvPr/>
        </p:nvGrpSpPr>
        <p:grpSpPr>
          <a:xfrm>
            <a:off x="414000" y="630000"/>
            <a:ext cx="5439310" cy="5124699"/>
            <a:chOff x="6516000" y="628255"/>
            <a:chExt cx="5439310" cy="51246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46963F-199D-4E66-A04F-55DDF30A0590}"/>
                </a:ext>
              </a:extLst>
            </p:cNvPr>
            <p:cNvSpPr txBox="1"/>
            <p:nvPr/>
          </p:nvSpPr>
          <p:spPr>
            <a:xfrm>
              <a:off x="6516000" y="3168000"/>
              <a:ext cx="35237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#Unity2D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#Figma #UGUI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여행계획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784572-0721-44A7-9FBC-79DD3C81349F}"/>
                </a:ext>
              </a:extLst>
            </p:cNvPr>
            <p:cNvSpPr txBox="1"/>
            <p:nvPr/>
          </p:nvSpPr>
          <p:spPr>
            <a:xfrm>
              <a:off x="6516000" y="3456000"/>
              <a:ext cx="3903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https://github.com/hazasue/mobileUiUx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132CB-E063-4A8A-9A5A-AFAD4F16C3D0}"/>
                </a:ext>
              </a:extLst>
            </p:cNvPr>
            <p:cNvSpPr txBox="1"/>
            <p:nvPr/>
          </p:nvSpPr>
          <p:spPr>
            <a:xfrm>
              <a:off x="6516000" y="628255"/>
              <a:ext cx="51571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세종 여행 소개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UI/UX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9D2DCC-025A-4B2D-AC27-9CDD792B8D09}"/>
                </a:ext>
              </a:extLst>
            </p:cNvPr>
            <p:cNvSpPr txBox="1"/>
            <p:nvPr/>
          </p:nvSpPr>
          <p:spPr>
            <a:xfrm>
              <a:off x="6516000" y="3744000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2023.09 ~ 2023.12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6E5EC11-50DD-4D46-A838-AFF868A18F3D}"/>
                </a:ext>
              </a:extLst>
            </p:cNvPr>
            <p:cNvGrpSpPr/>
            <p:nvPr/>
          </p:nvGrpSpPr>
          <p:grpSpPr>
            <a:xfrm>
              <a:off x="6516000" y="1411352"/>
              <a:ext cx="2552197" cy="1511726"/>
              <a:chOff x="4806000" y="2636154"/>
              <a:chExt cx="1887781" cy="1118177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F28122EA-92BE-463F-AF25-EC4A7D58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6657" y="2636154"/>
                <a:ext cx="629769" cy="11160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8170E7D-3D44-47B1-B9BA-676F8E6ED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6000" y="2638331"/>
                <a:ext cx="627781" cy="11160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AB43D07D-420D-4BD5-ABAF-CA9BC7069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6000" y="2637313"/>
                <a:ext cx="629080" cy="1116000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A69E675-A035-404D-891C-FBFECDDA83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72800" y="1409777"/>
              <a:ext cx="2554713" cy="1512000"/>
              <a:chOff x="6259734" y="1707300"/>
              <a:chExt cx="1888742" cy="1117847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0AFF89B-00BE-4463-B93D-89E3FCA6B8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9734" y="1707300"/>
                <a:ext cx="629474" cy="1116767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6E65A675-BCE8-4E65-A683-11635DFC3F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8476" y="1707300"/>
                <a:ext cx="630000" cy="1116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05CD037-DDC2-4589-9801-E652BCA5BE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8476" y="1709147"/>
                <a:ext cx="630000" cy="1116000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B4B4F2-83DC-40E8-AAA4-2121F394E0BC}"/>
                </a:ext>
              </a:extLst>
            </p:cNvPr>
            <p:cNvSpPr txBox="1"/>
            <p:nvPr/>
          </p:nvSpPr>
          <p:spPr>
            <a:xfrm>
              <a:off x="6516000" y="43236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Figma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프로토타이핑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21531E4-FE11-48C3-9B84-DCF0B48649B9}"/>
                </a:ext>
              </a:extLst>
            </p:cNvPr>
            <p:cNvSpPr txBox="1"/>
            <p:nvPr/>
          </p:nvSpPr>
          <p:spPr>
            <a:xfrm>
              <a:off x="6516000" y="46872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Json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 동적 파일 관리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BDCF9D-C35A-43C7-B1C1-C778703DB66C}"/>
                </a:ext>
              </a:extLst>
            </p:cNvPr>
            <p:cNvSpPr txBox="1"/>
            <p:nvPr/>
          </p:nvSpPr>
          <p:spPr>
            <a:xfrm>
              <a:off x="6516000" y="5050800"/>
              <a:ext cx="5359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UGUI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정렬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8AA974-6792-41F3-8FFD-D970B9CB8C32}"/>
                </a:ext>
              </a:extLst>
            </p:cNvPr>
            <p:cNvSpPr txBox="1"/>
            <p:nvPr/>
          </p:nvSpPr>
          <p:spPr>
            <a:xfrm>
              <a:off x="6516000" y="54144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Stack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이용 화면 관리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B4AC8A-3F30-4215-8BF6-902499057014}"/>
              </a:ext>
            </a:extLst>
          </p:cNvPr>
          <p:cNvGrpSpPr/>
          <p:nvPr/>
        </p:nvGrpSpPr>
        <p:grpSpPr>
          <a:xfrm>
            <a:off x="6516000" y="630000"/>
            <a:ext cx="5439310" cy="4759354"/>
            <a:chOff x="414000" y="630000"/>
            <a:chExt cx="5439310" cy="475935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B353E6-7F31-413B-95B7-51F473600629}"/>
                </a:ext>
              </a:extLst>
            </p:cNvPr>
            <p:cNvSpPr txBox="1"/>
            <p:nvPr/>
          </p:nvSpPr>
          <p:spPr>
            <a:xfrm>
              <a:off x="414000" y="630000"/>
              <a:ext cx="3877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미로 찾기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인공지능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endPara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C568B-D2F8-4022-B39A-21960A4A3AF0}"/>
                </a:ext>
              </a:extLst>
            </p:cNvPr>
            <p:cNvSpPr txBox="1"/>
            <p:nvPr/>
          </p:nvSpPr>
          <p:spPr>
            <a:xfrm>
              <a:off x="414000" y="3168000"/>
              <a:ext cx="2684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#Python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#PDDL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미로찾기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14B5453-1844-42A2-A31F-ECC5AEE31A78}"/>
                </a:ext>
              </a:extLst>
            </p:cNvPr>
            <p:cNvSpPr txBox="1"/>
            <p:nvPr/>
          </p:nvSpPr>
          <p:spPr>
            <a:xfrm>
              <a:off x="414000" y="3744000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2023.11 ~ 2023.12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CE376-C325-4DAF-B5CD-87FCD7890069}"/>
                </a:ext>
              </a:extLst>
            </p:cNvPr>
            <p:cNvSpPr txBox="1"/>
            <p:nvPr/>
          </p:nvSpPr>
          <p:spPr>
            <a:xfrm>
              <a:off x="414000" y="3456000"/>
              <a:ext cx="269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3F9A59-15A5-44F1-9103-75E5A277C1C0}"/>
                </a:ext>
              </a:extLst>
            </p:cNvPr>
            <p:cNvSpPr txBox="1"/>
            <p:nvPr/>
          </p:nvSpPr>
          <p:spPr>
            <a:xfrm>
              <a:off x="414000" y="4323499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기반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통한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PDDL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 생성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30EC0D5-2255-47FF-BF5D-66AED7D04D2C}"/>
                </a:ext>
              </a:extLst>
            </p:cNvPr>
            <p:cNvSpPr txBox="1"/>
            <p:nvPr/>
          </p:nvSpPr>
          <p:spPr>
            <a:xfrm>
              <a:off x="414000" y="46872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PDDL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바탕으로 이미지에 경로 추가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7DA824-0304-4A58-8912-B232956E4A22}"/>
                </a:ext>
              </a:extLst>
            </p:cNvPr>
            <p:cNvSpPr txBox="1"/>
            <p:nvPr/>
          </p:nvSpPr>
          <p:spPr>
            <a:xfrm>
              <a:off x="414000" y="5050800"/>
              <a:ext cx="5439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정답 이미지 출력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D93DD2E-1C26-47B5-AA8F-834E677FB15A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14000" y="1411200"/>
              <a:ext cx="1512000" cy="15120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7C15E93-071F-42B0-AAE2-A803B05B8233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800" y="1411200"/>
              <a:ext cx="1512000" cy="1512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433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06D0160-81E0-4409-B788-B117F553273C}"/>
              </a:ext>
            </a:extLst>
          </p:cNvPr>
          <p:cNvCxnSpPr>
            <a:cxnSpLocks/>
          </p:cNvCxnSpPr>
          <p:nvPr/>
        </p:nvCxnSpPr>
        <p:spPr>
          <a:xfrm>
            <a:off x="6102000" y="540000"/>
            <a:ext cx="0" cy="577800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77B72A-911B-4166-991D-7BAEEA1B079B}"/>
              </a:ext>
            </a:extLst>
          </p:cNvPr>
          <p:cNvGrpSpPr/>
          <p:nvPr/>
        </p:nvGrpSpPr>
        <p:grpSpPr>
          <a:xfrm>
            <a:off x="414000" y="628255"/>
            <a:ext cx="5212800" cy="3454299"/>
            <a:chOff x="6516000" y="628255"/>
            <a:chExt cx="5212800" cy="34542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46963F-199D-4E66-A04F-55DDF30A0590}"/>
                </a:ext>
              </a:extLst>
            </p:cNvPr>
            <p:cNvSpPr txBox="1"/>
            <p:nvPr/>
          </p:nvSpPr>
          <p:spPr>
            <a:xfrm>
              <a:off x="6516000" y="3168000"/>
              <a:ext cx="22466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#Unity3D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#RPG #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퍼즐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784572-0721-44A7-9FBC-79DD3C81349F}"/>
                </a:ext>
              </a:extLst>
            </p:cNvPr>
            <p:cNvSpPr txBox="1"/>
            <p:nvPr/>
          </p:nvSpPr>
          <p:spPr>
            <a:xfrm>
              <a:off x="6516000" y="3456000"/>
              <a:ext cx="269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132CB-E063-4A8A-9A5A-AFAD4F16C3D0}"/>
                </a:ext>
              </a:extLst>
            </p:cNvPr>
            <p:cNvSpPr txBox="1"/>
            <p:nvPr/>
          </p:nvSpPr>
          <p:spPr>
            <a:xfrm>
              <a:off x="6516000" y="628255"/>
              <a:ext cx="36279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자칭</a:t>
              </a:r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기사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엔진 실습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20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9D2DCC-025A-4B2D-AC27-9CDD792B8D09}"/>
                </a:ext>
              </a:extLst>
            </p:cNvPr>
            <p:cNvSpPr txBox="1"/>
            <p:nvPr/>
          </p:nvSpPr>
          <p:spPr>
            <a:xfrm>
              <a:off x="6516000" y="3744000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2020.11 ~ 2020.12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6FB38E-2A96-4003-B1D6-9CCF7620E45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000" y="1411200"/>
              <a:ext cx="2556000" cy="151219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8A222D-2422-46C0-BDC1-83B1BAB33B8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800" y="1411200"/>
              <a:ext cx="2556000" cy="15120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4C7100-0FFD-4C82-8BCE-8C32B837B998}"/>
              </a:ext>
            </a:extLst>
          </p:cNvPr>
          <p:cNvGrpSpPr/>
          <p:nvPr/>
        </p:nvGrpSpPr>
        <p:grpSpPr>
          <a:xfrm>
            <a:off x="6516000" y="630000"/>
            <a:ext cx="5212800" cy="4759354"/>
            <a:chOff x="414000" y="630000"/>
            <a:chExt cx="5212800" cy="47593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99E240-C1BA-4938-803F-D0C671A6C12F}"/>
                </a:ext>
              </a:extLst>
            </p:cNvPr>
            <p:cNvSpPr txBox="1"/>
            <p:nvPr/>
          </p:nvSpPr>
          <p:spPr>
            <a:xfrm>
              <a:off x="414000" y="630000"/>
              <a:ext cx="3877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낙석 주의</a:t>
              </a:r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! 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프로젝트</a:t>
              </a:r>
              <a:r>
                <a:rPr lang="en-US" altLang="ko-KR" sz="20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&gt;</a:t>
              </a:r>
              <a:r>
                <a:rPr lang="en-US" altLang="ko-KR" sz="2800" b="1" spc="-30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endPara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217183-1F22-4858-A89F-76D585480ACC}"/>
                </a:ext>
              </a:extLst>
            </p:cNvPr>
            <p:cNvSpPr txBox="1"/>
            <p:nvPr/>
          </p:nvSpPr>
          <p:spPr>
            <a:xfrm>
              <a:off x="414000" y="3168000"/>
              <a:ext cx="18376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#Unreal5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캐쥬얼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125433-8DE7-47C9-929C-3CB9705C9F32}"/>
                </a:ext>
              </a:extLst>
            </p:cNvPr>
            <p:cNvSpPr txBox="1"/>
            <p:nvPr/>
          </p:nvSpPr>
          <p:spPr>
            <a:xfrm>
              <a:off x="414000" y="3744000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2023.05 ~ 2023.06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2E7E82-2D5D-4F5C-9EB7-446D6C8570DE}"/>
                </a:ext>
              </a:extLst>
            </p:cNvPr>
            <p:cNvSpPr txBox="1"/>
            <p:nvPr/>
          </p:nvSpPr>
          <p:spPr>
            <a:xfrm>
              <a:off x="414000" y="3456000"/>
              <a:ext cx="2696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3E83532-4C8E-4E91-A7A9-C80C2A3148B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000" y="1411200"/>
              <a:ext cx="2556000" cy="1512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5812690-90E6-421C-85E7-DC7FD7B0EF4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800" y="1411200"/>
              <a:ext cx="2556000" cy="15120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128373-2B40-4E5F-A94E-5A3B1D8E80E4}"/>
                </a:ext>
              </a:extLst>
            </p:cNvPr>
            <p:cNvSpPr txBox="1"/>
            <p:nvPr/>
          </p:nvSpPr>
          <p:spPr>
            <a:xfrm>
              <a:off x="414000" y="4323499"/>
              <a:ext cx="3092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크롬 공룡 게임 레퍼런스 제작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B87196-24F4-4176-BF93-1F9CA33DF409}"/>
                </a:ext>
              </a:extLst>
            </p:cNvPr>
            <p:cNvSpPr txBox="1"/>
            <p:nvPr/>
          </p:nvSpPr>
          <p:spPr>
            <a:xfrm>
              <a:off x="414000" y="4687200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A71708-BBF5-4368-A665-956059645945}"/>
                </a:ext>
              </a:extLst>
            </p:cNvPr>
            <p:cNvSpPr txBox="1"/>
            <p:nvPr/>
          </p:nvSpPr>
          <p:spPr>
            <a:xfrm>
              <a:off x="414000" y="5050800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4BF008-50A8-4B7E-B305-5967BE54E6B3}"/>
              </a:ext>
            </a:extLst>
          </p:cNvPr>
          <p:cNvGrpSpPr/>
          <p:nvPr/>
        </p:nvGrpSpPr>
        <p:grpSpPr>
          <a:xfrm>
            <a:off x="414000" y="4323600"/>
            <a:ext cx="4725101" cy="1247531"/>
            <a:chOff x="8159929" y="5086646"/>
            <a:chExt cx="4725101" cy="1247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682827-D320-4224-9B7A-BD8A1E65C922}"/>
                </a:ext>
              </a:extLst>
            </p:cNvPr>
            <p:cNvSpPr txBox="1"/>
            <p:nvPr/>
          </p:nvSpPr>
          <p:spPr>
            <a:xfrm>
              <a:off x="8159929" y="5086646"/>
              <a:ext cx="44358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게임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	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94A38E-402C-4920-B32C-8D6190EA7F2E}"/>
                </a:ext>
              </a:extLst>
            </p:cNvPr>
            <p:cNvSpPr txBox="1"/>
            <p:nvPr/>
          </p:nvSpPr>
          <p:spPr>
            <a:xfrm>
              <a:off x="8449200" y="5450400"/>
              <a:ext cx="4435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오픈 월드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기믹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 구현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4F6E4D-A153-4AE9-ADC8-017D7F5B0766}"/>
                </a:ext>
              </a:extLst>
            </p:cNvPr>
            <p:cNvSpPr txBox="1"/>
            <p:nvPr/>
          </p:nvSpPr>
          <p:spPr>
            <a:xfrm>
              <a:off x="8449200" y="5738400"/>
              <a:ext cx="4435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보스 스테이지 구성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27FD735-27EF-4511-94C2-CD5B91986942}"/>
                </a:ext>
              </a:extLst>
            </p:cNvPr>
            <p:cNvSpPr txBox="1"/>
            <p:nvPr/>
          </p:nvSpPr>
          <p:spPr>
            <a:xfrm>
              <a:off x="8449200" y="6026400"/>
              <a:ext cx="4435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UI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	(100%)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34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5330655"/>
            <a:ext cx="5374105" cy="1219365"/>
            <a:chOff x="6817895" y="3575209"/>
            <a:chExt cx="5374105" cy="12193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8708131" y="3575209"/>
              <a:ext cx="3326552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900" b="1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96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ea typeface="맑은 고딕" panose="020B0503020000020004" pitchFamily="50" charset="-127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5801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전공 이수 계통도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553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55C530B-EBCC-4CA6-86F6-8A28B1B108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2780845" y="4604534"/>
            <a:ext cx="3835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140813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EC9B1B-6FDE-4F88-9FDE-64B201DD5B16}"/>
              </a:ext>
            </a:extLst>
          </p:cNvPr>
          <p:cNvSpPr/>
          <p:nvPr/>
        </p:nvSpPr>
        <p:spPr>
          <a:xfrm>
            <a:off x="6616800" y="27900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0814FD-6A7A-4471-BAAF-60E9F2C9A7FE}"/>
              </a:ext>
            </a:extLst>
          </p:cNvPr>
          <p:cNvSpPr/>
          <p:nvPr/>
        </p:nvSpPr>
        <p:spPr>
          <a:xfrm>
            <a:off x="1098000" y="33876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387FC3-FA13-44AE-AC39-3379E23D7913}"/>
              </a:ext>
            </a:extLst>
          </p:cNvPr>
          <p:cNvSpPr/>
          <p:nvPr/>
        </p:nvSpPr>
        <p:spPr>
          <a:xfrm>
            <a:off x="3873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56E0CE-CE02-4A81-8957-0D523B2600C2}"/>
              </a:ext>
            </a:extLst>
          </p:cNvPr>
          <p:cNvSpPr/>
          <p:nvPr/>
        </p:nvSpPr>
        <p:spPr>
          <a:xfrm>
            <a:off x="9381600" y="29016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685615A-CC1D-4567-AEB1-5C49C719EAA3}"/>
              </a:ext>
            </a:extLst>
          </p:cNvPr>
          <p:cNvSpPr/>
          <p:nvPr/>
        </p:nvSpPr>
        <p:spPr>
          <a:xfrm>
            <a:off x="3855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F2E38C-C11E-48C5-96CE-09C213E25C6F}"/>
              </a:ext>
            </a:extLst>
          </p:cNvPr>
          <p:cNvSpPr/>
          <p:nvPr/>
        </p:nvSpPr>
        <p:spPr>
          <a:xfrm>
            <a:off x="66168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9B9AA11-235E-4B76-83E0-2CC02AA9792F}"/>
              </a:ext>
            </a:extLst>
          </p:cNvPr>
          <p:cNvSpPr/>
          <p:nvPr/>
        </p:nvSpPr>
        <p:spPr>
          <a:xfrm>
            <a:off x="9381600" y="3481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ACCC7B-03C8-4760-9900-848786414234}"/>
              </a:ext>
            </a:extLst>
          </p:cNvPr>
          <p:cNvSpPr/>
          <p:nvPr/>
        </p:nvSpPr>
        <p:spPr>
          <a:xfrm>
            <a:off x="3855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B9EF65-E36F-48BF-9A26-9F5CDC2A201D}"/>
              </a:ext>
            </a:extLst>
          </p:cNvPr>
          <p:cNvSpPr/>
          <p:nvPr/>
        </p:nvSpPr>
        <p:spPr>
          <a:xfrm>
            <a:off x="66168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8670E5E-A09F-4F95-A51E-5DA9E5C5739A}"/>
              </a:ext>
            </a:extLst>
          </p:cNvPr>
          <p:cNvSpPr/>
          <p:nvPr/>
        </p:nvSpPr>
        <p:spPr>
          <a:xfrm>
            <a:off x="9381600" y="40392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A886EC-7D3C-4AAC-B079-A2A716C2100A}"/>
              </a:ext>
            </a:extLst>
          </p:cNvPr>
          <p:cNvSpPr/>
          <p:nvPr/>
        </p:nvSpPr>
        <p:spPr>
          <a:xfrm>
            <a:off x="10980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A17EF0-C678-4B6D-B360-8BFE35B5A37C}"/>
              </a:ext>
            </a:extLst>
          </p:cNvPr>
          <p:cNvSpPr/>
          <p:nvPr/>
        </p:nvSpPr>
        <p:spPr>
          <a:xfrm>
            <a:off x="66168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2DE661A-2947-48DD-BC6C-730AEE10EDDA}"/>
              </a:ext>
            </a:extLst>
          </p:cNvPr>
          <p:cNvSpPr/>
          <p:nvPr/>
        </p:nvSpPr>
        <p:spPr>
          <a:xfrm>
            <a:off x="9381600" y="4456800"/>
            <a:ext cx="1684800" cy="2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7A6123-8021-4584-B416-F3FEA2DB9A88}"/>
              </a:ext>
            </a:extLst>
          </p:cNvPr>
          <p:cNvSpPr/>
          <p:nvPr/>
        </p:nvSpPr>
        <p:spPr>
          <a:xfrm>
            <a:off x="10980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A4026-046C-46B8-8C1E-F51866A83E85}"/>
              </a:ext>
            </a:extLst>
          </p:cNvPr>
          <p:cNvSpPr/>
          <p:nvPr/>
        </p:nvSpPr>
        <p:spPr>
          <a:xfrm>
            <a:off x="9381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05CE06-C832-4245-8161-33692046C6FF}"/>
              </a:ext>
            </a:extLst>
          </p:cNvPr>
          <p:cNvSpPr/>
          <p:nvPr/>
        </p:nvSpPr>
        <p:spPr>
          <a:xfrm>
            <a:off x="38556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093BC3-5B86-4E32-9D24-7A6D3347D402}"/>
              </a:ext>
            </a:extLst>
          </p:cNvPr>
          <p:cNvSpPr/>
          <p:nvPr/>
        </p:nvSpPr>
        <p:spPr>
          <a:xfrm>
            <a:off x="6616800" y="2206800"/>
            <a:ext cx="1684800" cy="52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 이수 계통도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095338"/>
            <a:ext cx="5084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095338"/>
            <a:ext cx="5084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095338"/>
            <a:ext cx="5084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87793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69594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128952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140813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79281" y="15231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8000" y="3429000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프로그래밍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고급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프로그래밍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5600" y="3519205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지향 프로그래밍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(A+)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2245390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 프로젝트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제작 프로젝트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69" y="2235682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 </a:t>
            </a:r>
            <a:r>
              <a:rPr lang="ko-KR" altLang="en-US" sz="1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제작 프로젝트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7DD877-E0C6-462A-92A0-51E66F77A4BB}"/>
              </a:ext>
            </a:extLst>
          </p:cNvPr>
          <p:cNvSpPr txBox="1"/>
          <p:nvPr/>
        </p:nvSpPr>
        <p:spPr>
          <a:xfrm>
            <a:off x="1097950" y="44751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프로그래밍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623F3-2D36-488B-8F25-53E1358AFAB6}"/>
              </a:ext>
            </a:extLst>
          </p:cNvPr>
          <p:cNvSpPr txBox="1"/>
          <p:nvPr/>
        </p:nvSpPr>
        <p:spPr>
          <a:xfrm>
            <a:off x="3855600" y="2236417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디자인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(A+)</a:t>
            </a: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엔진 실습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7D734-F4B8-4DA3-AAA5-6663FB668958}"/>
              </a:ext>
            </a:extLst>
          </p:cNvPr>
          <p:cNvSpPr txBox="1"/>
          <p:nvPr/>
        </p:nvSpPr>
        <p:spPr>
          <a:xfrm>
            <a:off x="3873752" y="40575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그래픽스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(A+)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C9BEB-29B2-4A85-BA94-34620FCB8B2E}"/>
              </a:ext>
            </a:extLst>
          </p:cNvPr>
          <p:cNvSpPr txBox="1"/>
          <p:nvPr/>
        </p:nvSpPr>
        <p:spPr>
          <a:xfrm>
            <a:off x="6616800" y="3492205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 베이스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6A164-3286-4666-8192-6F5327CB1B5F}"/>
              </a:ext>
            </a:extLst>
          </p:cNvPr>
          <p:cNvSpPr txBox="1"/>
          <p:nvPr/>
        </p:nvSpPr>
        <p:spPr>
          <a:xfrm>
            <a:off x="6615066" y="40575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그래픽스 실습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1665B-ECB1-4039-8B5C-FCBB6130881D}"/>
              </a:ext>
            </a:extLst>
          </p:cNvPr>
          <p:cNvSpPr txBox="1"/>
          <p:nvPr/>
        </p:nvSpPr>
        <p:spPr>
          <a:xfrm>
            <a:off x="6615066" y="2837892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인공지능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6A522-E7B5-4A43-B6C1-3E9E2C30E1B3}"/>
              </a:ext>
            </a:extLst>
          </p:cNvPr>
          <p:cNvSpPr txBox="1"/>
          <p:nvPr/>
        </p:nvSpPr>
        <p:spPr>
          <a:xfrm>
            <a:off x="6616800" y="44751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 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19C7A-9012-4D60-A493-C0BD9F586F92}"/>
              </a:ext>
            </a:extLst>
          </p:cNvPr>
          <p:cNvSpPr txBox="1"/>
          <p:nvPr/>
        </p:nvSpPr>
        <p:spPr>
          <a:xfrm>
            <a:off x="9381600" y="3492205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1E1523-CEAC-48D8-ADF6-BD28F2B30F03}"/>
              </a:ext>
            </a:extLst>
          </p:cNvPr>
          <p:cNvSpPr txBox="1"/>
          <p:nvPr/>
        </p:nvSpPr>
        <p:spPr>
          <a:xfrm>
            <a:off x="9381600" y="40575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서버 실습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92F96-A57D-424C-8C6F-C0928A7E4BC0}"/>
              </a:ext>
            </a:extLst>
          </p:cNvPr>
          <p:cNvSpPr txBox="1"/>
          <p:nvPr/>
        </p:nvSpPr>
        <p:spPr>
          <a:xfrm>
            <a:off x="9367526" y="4475139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프로그래밍 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3B95F-B921-49AC-B2C8-F1EFF7489144}"/>
              </a:ext>
            </a:extLst>
          </p:cNvPr>
          <p:cNvSpPr txBox="1"/>
          <p:nvPr/>
        </p:nvSpPr>
        <p:spPr>
          <a:xfrm>
            <a:off x="9383169" y="2938337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응용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775636DD-77D5-4063-9AC2-809396684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285137"/>
              </p:ext>
            </p:extLst>
          </p:nvPr>
        </p:nvGraphicFramePr>
        <p:xfrm>
          <a:off x="144378" y="4912915"/>
          <a:ext cx="9059518" cy="2569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C9D3FF-4E02-4E2A-A9F7-2AAD23D3A96C}"/>
              </a:ext>
            </a:extLst>
          </p:cNvPr>
          <p:cNvSpPr/>
          <p:nvPr/>
        </p:nvSpPr>
        <p:spPr>
          <a:xfrm>
            <a:off x="-235975" y="6737685"/>
            <a:ext cx="12781935" cy="233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9B925C-6938-42B2-B135-82E020E2AE8C}"/>
              </a:ext>
            </a:extLst>
          </p:cNvPr>
          <p:cNvSpPr txBox="1"/>
          <p:nvPr/>
        </p:nvSpPr>
        <p:spPr>
          <a:xfrm>
            <a:off x="1097950" y="2245391"/>
            <a:ext cx="1682895" cy="443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학개론</a:t>
            </a:r>
            <a:endParaRPr lang="en-US" altLang="ko-KR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프로토타입 연구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AA45E5-6352-4001-8352-3A3E21C24D24}"/>
              </a:ext>
            </a:extLst>
          </p:cNvPr>
          <p:cNvSpPr txBox="1"/>
          <p:nvPr/>
        </p:nvSpPr>
        <p:spPr>
          <a:xfrm>
            <a:off x="3873752" y="2930226"/>
            <a:ext cx="1682895" cy="2587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자료구조 </a:t>
            </a:r>
            <a:r>
              <a: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endParaRPr lang="ko-KR" altLang="en-US" sz="10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0B484-0FD5-46E4-9F99-5D8C36594F24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 flipV="1">
            <a:off x="2780845" y="2458145"/>
            <a:ext cx="1074755" cy="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583554-8A2C-42AE-B9C8-572CB1C322FE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>
            <a:off x="5538495" y="2458145"/>
            <a:ext cx="1076572" cy="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3053CFA-9B30-4205-BA61-2541A9154221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8297962" y="2457410"/>
            <a:ext cx="1085207" cy="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C94678E-5345-49E6-8456-AB3A6CBF81D4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5556647" y="3059620"/>
            <a:ext cx="1058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D9D0EA7-D6A2-44ED-B7A3-AE97C7EB877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8297961" y="3059620"/>
            <a:ext cx="1085208" cy="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2716224-80DC-4CE0-BEB1-A116C04C61F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780895" y="3648600"/>
            <a:ext cx="1074705" cy="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949197C-04B4-4049-876B-8950EBBB39CA}"/>
              </a:ext>
            </a:extLst>
          </p:cNvPr>
          <p:cNvCxnSpPr>
            <a:cxnSpLocks/>
          </p:cNvCxnSpPr>
          <p:nvPr/>
        </p:nvCxnSpPr>
        <p:spPr>
          <a:xfrm>
            <a:off x="8297961" y="3614747"/>
            <a:ext cx="1069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6A5484-ACB0-4B8F-9951-9F9A86A5AD45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556647" y="4186934"/>
            <a:ext cx="1058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67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ea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709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대표 작품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5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Hunt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7EE0E-A95D-4563-B312-FE3694712C15}"/>
              </a:ext>
            </a:extLst>
          </p:cNvPr>
          <p:cNvSpPr txBox="1"/>
          <p:nvPr/>
        </p:nvSpPr>
        <p:spPr>
          <a:xfrm>
            <a:off x="842452" y="5854414"/>
            <a:ext cx="3525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#Unity3D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뱀서라이크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#RPG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83F84-6655-41A4-8315-4EF07011358C}"/>
              </a:ext>
            </a:extLst>
          </p:cNvPr>
          <p:cNvSpPr txBox="1"/>
          <p:nvPr/>
        </p:nvSpPr>
        <p:spPr>
          <a:xfrm>
            <a:off x="7776652" y="1151685"/>
            <a:ext cx="15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en-US" altLang="ko-KR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D7148-BA97-4524-AFB1-ED104EBE0A47}"/>
              </a:ext>
            </a:extLst>
          </p:cNvPr>
          <p:cNvSpPr txBox="1"/>
          <p:nvPr/>
        </p:nvSpPr>
        <p:spPr>
          <a:xfrm>
            <a:off x="8052877" y="1674905"/>
            <a:ext cx="234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2023.09 ~ 2024.05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B7B94-2FB7-4C17-A921-4D56B8A4360A}"/>
              </a:ext>
            </a:extLst>
          </p:cNvPr>
          <p:cNvSpPr txBox="1"/>
          <p:nvPr/>
        </p:nvSpPr>
        <p:spPr>
          <a:xfrm>
            <a:off x="842452" y="6216281"/>
            <a:ext cx="362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https://github.com/hazasue/B977012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EE1EF5B-FC91-4DE9-A12D-03831934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5" y="3728530"/>
            <a:ext cx="3148628" cy="1773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BCD5A1F-889D-4E74-B221-211DB81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3727189"/>
            <a:ext cx="3150533" cy="1774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983B4-95F2-41DB-85F3-32BD59854D52}"/>
              </a:ext>
            </a:extLst>
          </p:cNvPr>
          <p:cNvGrpSpPr/>
          <p:nvPr/>
        </p:nvGrpSpPr>
        <p:grpSpPr>
          <a:xfrm>
            <a:off x="495295" y="1702099"/>
            <a:ext cx="3148628" cy="2038100"/>
            <a:chOff x="495295" y="1702099"/>
            <a:chExt cx="3148628" cy="20381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CF7A7C-8C6F-47CC-9E9D-611BC9CD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5" y="1702099"/>
              <a:ext cx="3148628" cy="1773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256447-FBAD-4EE4-8BDD-1BEA942785E8}"/>
                </a:ext>
              </a:extLst>
            </p:cNvPr>
            <p:cNvSpPr txBox="1"/>
            <p:nvPr/>
          </p:nvSpPr>
          <p:spPr>
            <a:xfrm>
              <a:off x="1119343" y="3463200"/>
              <a:ext cx="1900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스킬 사용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E6C7A9-1FEC-428E-A59A-D65336B813E1}"/>
              </a:ext>
            </a:extLst>
          </p:cNvPr>
          <p:cNvSpPr txBox="1"/>
          <p:nvPr/>
        </p:nvSpPr>
        <p:spPr>
          <a:xfrm>
            <a:off x="4500058" y="3463200"/>
            <a:ext cx="157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 스테이지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113420-7E51-48E5-AB67-43DF3B86DF0E}"/>
              </a:ext>
            </a:extLst>
          </p:cNvPr>
          <p:cNvSpPr txBox="1"/>
          <p:nvPr/>
        </p:nvSpPr>
        <p:spPr>
          <a:xfrm>
            <a:off x="1082272" y="5491606"/>
            <a:ext cx="1974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보급품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폭탄 사용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53CE9-41B4-4C2A-9F98-DEE2AFBB03E3}"/>
              </a:ext>
            </a:extLst>
          </p:cNvPr>
          <p:cNvSpPr txBox="1"/>
          <p:nvPr/>
        </p:nvSpPr>
        <p:spPr>
          <a:xfrm>
            <a:off x="4565466" y="5490000"/>
            <a:ext cx="1447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A3571E9-E77E-4D66-893E-CFF9A7857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00" y="1706400"/>
            <a:ext cx="3155200" cy="177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719E16-540E-4865-847B-4A287E027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600" y="5803200"/>
            <a:ext cx="4860000" cy="8092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BE0D4A-EA30-4D2D-B677-691D5180B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5600" y="5497200"/>
            <a:ext cx="1283499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ED2110-C43B-492A-A08F-DBA42B3077F5}"/>
              </a:ext>
            </a:extLst>
          </p:cNvPr>
          <p:cNvSpPr txBox="1"/>
          <p:nvPr/>
        </p:nvSpPr>
        <p:spPr>
          <a:xfrm>
            <a:off x="842452" y="11520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내용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0CDF5-D1A3-447E-A587-2B0808F7F732}"/>
              </a:ext>
            </a:extLst>
          </p:cNvPr>
          <p:cNvSpPr txBox="1"/>
          <p:nvPr/>
        </p:nvSpPr>
        <p:spPr>
          <a:xfrm>
            <a:off x="1593235" y="1944867"/>
            <a:ext cx="1962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2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선택 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14DAE2-DB79-47A5-B1C8-A2BEE5043D79}"/>
              </a:ext>
            </a:extLst>
          </p:cNvPr>
          <p:cNvSpPr txBox="1"/>
          <p:nvPr/>
        </p:nvSpPr>
        <p:spPr>
          <a:xfrm>
            <a:off x="6914878" y="1944867"/>
            <a:ext cx="865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2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4BBCD0-6FDC-4C8B-A372-783CB6DA3A32}"/>
              </a:ext>
            </a:extLst>
          </p:cNvPr>
          <p:cNvSpPr txBox="1"/>
          <p:nvPr/>
        </p:nvSpPr>
        <p:spPr>
          <a:xfrm>
            <a:off x="1593235" y="3975819"/>
            <a:ext cx="11705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2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DFBA53-49BD-42B6-9884-337108E4E581}"/>
              </a:ext>
            </a:extLst>
          </p:cNvPr>
          <p:cNvSpPr txBox="1"/>
          <p:nvPr/>
        </p:nvSpPr>
        <p:spPr>
          <a:xfrm>
            <a:off x="6914878" y="3975819"/>
            <a:ext cx="865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22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3190C6-D999-4694-A356-648CDDD7F132}"/>
              </a:ext>
            </a:extLst>
          </p:cNvPr>
          <p:cNvSpPr txBox="1"/>
          <p:nvPr/>
        </p:nvSpPr>
        <p:spPr>
          <a:xfrm>
            <a:off x="2006189" y="231636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생성 및 삭제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4B4F02-F935-4540-AB49-BAC5911D2D0B}"/>
              </a:ext>
            </a:extLst>
          </p:cNvPr>
          <p:cNvSpPr txBox="1"/>
          <p:nvPr/>
        </p:nvSpPr>
        <p:spPr>
          <a:xfrm>
            <a:off x="7327832" y="231636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6834B1-67F6-49B4-BC5E-446F54DA4323}"/>
              </a:ext>
            </a:extLst>
          </p:cNvPr>
          <p:cNvSpPr txBox="1"/>
          <p:nvPr/>
        </p:nvSpPr>
        <p:spPr>
          <a:xfrm>
            <a:off x="2006189" y="4347313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무기 관리</a:t>
            </a:r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업그레이드</a:t>
            </a:r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E5630B-D1B5-4D3C-B05D-0C61B5DA734D}"/>
              </a:ext>
            </a:extLst>
          </p:cNvPr>
          <p:cNvSpPr txBox="1"/>
          <p:nvPr/>
        </p:nvSpPr>
        <p:spPr>
          <a:xfrm>
            <a:off x="7327832" y="434731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6282E-0FC3-47B8-B31B-2BD233FE1390}"/>
              </a:ext>
            </a:extLst>
          </p:cNvPr>
          <p:cNvSpPr txBox="1"/>
          <p:nvPr/>
        </p:nvSpPr>
        <p:spPr>
          <a:xfrm>
            <a:off x="2005200" y="2678400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선택 및 로비 진입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5934BB-5D44-4358-B984-F6B0294D4057}"/>
              </a:ext>
            </a:extLst>
          </p:cNvPr>
          <p:cNvSpPr txBox="1"/>
          <p:nvPr/>
        </p:nvSpPr>
        <p:spPr>
          <a:xfrm>
            <a:off x="7329600" y="267840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인벤토리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AAF071-B963-494F-B772-F75C69E7525D}"/>
              </a:ext>
            </a:extLst>
          </p:cNvPr>
          <p:cNvSpPr txBox="1"/>
          <p:nvPr/>
        </p:nvSpPr>
        <p:spPr>
          <a:xfrm>
            <a:off x="7329600" y="304200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0CF915-8789-415A-ADFA-C548F1922556}"/>
              </a:ext>
            </a:extLst>
          </p:cNvPr>
          <p:cNvSpPr txBox="1"/>
          <p:nvPr/>
        </p:nvSpPr>
        <p:spPr>
          <a:xfrm>
            <a:off x="2005200" y="4709465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스킬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743978-F820-4E89-B322-9C009088F45E}"/>
              </a:ext>
            </a:extLst>
          </p:cNvPr>
          <p:cNvSpPr txBox="1"/>
          <p:nvPr/>
        </p:nvSpPr>
        <p:spPr>
          <a:xfrm>
            <a:off x="2005200" y="5436665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소환 패턴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9FF2A5-070F-4F02-A073-77AF37D8CC6C}"/>
              </a:ext>
            </a:extLst>
          </p:cNvPr>
          <p:cNvSpPr txBox="1"/>
          <p:nvPr/>
        </p:nvSpPr>
        <p:spPr>
          <a:xfrm>
            <a:off x="2005200" y="507306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보급품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F19DD4-8850-4E9E-B22F-C6C09797E9F6}"/>
              </a:ext>
            </a:extLst>
          </p:cNvPr>
          <p:cNvSpPr txBox="1"/>
          <p:nvPr/>
        </p:nvSpPr>
        <p:spPr>
          <a:xfrm>
            <a:off x="2005200" y="580386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보스 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F4D98D-3B03-4D8C-92CF-909B770C078C}"/>
              </a:ext>
            </a:extLst>
          </p:cNvPr>
          <p:cNvSpPr txBox="1"/>
          <p:nvPr/>
        </p:nvSpPr>
        <p:spPr>
          <a:xfrm>
            <a:off x="7329600" y="4709465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플레이 경험 개선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CAB341-4CAB-4126-A7CE-B38AFAB4832F}"/>
              </a:ext>
            </a:extLst>
          </p:cNvPr>
          <p:cNvSpPr txBox="1"/>
          <p:nvPr/>
        </p:nvSpPr>
        <p:spPr>
          <a:xfrm>
            <a:off x="1163052" y="272716"/>
            <a:ext cx="365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Hunt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22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영상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온라인 미디어 1" title="portfolio">
            <a:hlinkClick r:id="" action="ppaction://media"/>
            <a:extLst>
              <a:ext uri="{FF2B5EF4-FFF2-40B4-BE49-F238E27FC236}">
                <a16:creationId xmlns:a16="http://schemas.microsoft.com/office/drawing/2014/main" id="{C1974638-A30D-4C73-A7EC-39DDAB4A49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36792" y="1675220"/>
            <a:ext cx="8772215" cy="4956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7887E-03CA-4D45-9C56-52CFC92DECF3}"/>
              </a:ext>
            </a:extLst>
          </p:cNvPr>
          <p:cNvSpPr txBox="1"/>
          <p:nvPr/>
        </p:nvSpPr>
        <p:spPr>
          <a:xfrm>
            <a:off x="1163052" y="272716"/>
            <a:ext cx="365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Hunt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96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6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202A16-2E4A-4B6B-9D98-6E03374C0513}"/>
              </a:ext>
            </a:extLst>
          </p:cNvPr>
          <p:cNvSpPr txBox="1"/>
          <p:nvPr/>
        </p:nvSpPr>
        <p:spPr>
          <a:xfrm>
            <a:off x="842452" y="1152000"/>
            <a:ext cx="210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영상</a:t>
            </a:r>
            <a:endParaRPr lang="ko-KR" altLang="en-US" sz="2800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온라인 미디어 6" title="Wizard Skill">
            <a:hlinkClick r:id="" action="ppaction://media"/>
            <a:extLst>
              <a:ext uri="{FF2B5EF4-FFF2-40B4-BE49-F238E27FC236}">
                <a16:creationId xmlns:a16="http://schemas.microsoft.com/office/drawing/2014/main" id="{C366C971-1E83-40D9-8E1E-4B2AA720A3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35999" y="1674000"/>
            <a:ext cx="8773804" cy="49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916DCA-3A84-4D84-B5C0-15C768BEE9B3}"/>
              </a:ext>
            </a:extLst>
          </p:cNvPr>
          <p:cNvSpPr txBox="1"/>
          <p:nvPr/>
        </p:nvSpPr>
        <p:spPr>
          <a:xfrm>
            <a:off x="1163052" y="272716"/>
            <a:ext cx="365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작품 </a:t>
            </a:r>
            <a:r>
              <a:rPr lang="en-US" altLang="ko-KR" sz="2800" b="1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Hunt</a:t>
            </a:r>
            <a:endParaRPr lang="ko-KR" altLang="en-US" sz="2800" b="1" spc="-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8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1352</Words>
  <Application>Microsoft Office PowerPoint</Application>
  <PresentationFormat>와이드스크린</PresentationFormat>
  <Paragraphs>301</Paragraphs>
  <Slides>27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창현 김</cp:lastModifiedBy>
  <cp:revision>232</cp:revision>
  <dcterms:created xsi:type="dcterms:W3CDTF">2022-08-03T01:14:38Z</dcterms:created>
  <dcterms:modified xsi:type="dcterms:W3CDTF">2024-05-29T16:35:00Z</dcterms:modified>
</cp:coreProperties>
</file>